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Arimo Bold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40395" y="6270722"/>
            <a:ext cx="7349560" cy="1762183"/>
            <a:chOff x="0" y="0"/>
            <a:chExt cx="1935687" cy="4641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35687" cy="464114"/>
            </a:xfrm>
            <a:custGeom>
              <a:avLst/>
              <a:gdLst/>
              <a:ahLst/>
              <a:cxnLst/>
              <a:rect l="l" t="t" r="r" b="b"/>
              <a:pathLst>
                <a:path w="1935687" h="464114">
                  <a:moveTo>
                    <a:pt x="83217" y="0"/>
                  </a:moveTo>
                  <a:lnTo>
                    <a:pt x="1852469" y="0"/>
                  </a:lnTo>
                  <a:cubicBezTo>
                    <a:pt x="1898429" y="0"/>
                    <a:pt x="1935687" y="37258"/>
                    <a:pt x="1935687" y="83217"/>
                  </a:cubicBezTo>
                  <a:lnTo>
                    <a:pt x="1935687" y="380897"/>
                  </a:lnTo>
                  <a:cubicBezTo>
                    <a:pt x="1935687" y="426856"/>
                    <a:pt x="1898429" y="464114"/>
                    <a:pt x="1852469" y="464114"/>
                  </a:cubicBezTo>
                  <a:lnTo>
                    <a:pt x="83217" y="464114"/>
                  </a:lnTo>
                  <a:cubicBezTo>
                    <a:pt x="37258" y="464114"/>
                    <a:pt x="0" y="426856"/>
                    <a:pt x="0" y="380897"/>
                  </a:cubicBezTo>
                  <a:lnTo>
                    <a:pt x="0" y="83217"/>
                  </a:lnTo>
                  <a:cubicBezTo>
                    <a:pt x="0" y="37258"/>
                    <a:pt x="37258" y="0"/>
                    <a:pt x="8321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5757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935687" cy="492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01884" y="6529949"/>
            <a:ext cx="7188071" cy="1030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5"/>
              </a:lnSpc>
            </a:pPr>
            <a:r>
              <a:rPr lang="en-US" sz="3125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ARTUKLU CEMİL TUTAŞI</a:t>
            </a:r>
          </a:p>
          <a:p>
            <a:pPr algn="ctr">
              <a:lnSpc>
                <a:spcPts val="3815"/>
              </a:lnSpc>
            </a:pPr>
            <a:r>
              <a:rPr lang="en-US" sz="2725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REHBERLİK VE ARAŞTIRMA MERKEZİ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</Words>
  <Application>Microsoft Office PowerPoint</Application>
  <PresentationFormat>Özel</PresentationFormat>
  <Paragraphs>2</Paragraphs>
  <Slides>18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2" baseType="lpstr">
      <vt:lpstr>Arial</vt:lpstr>
      <vt:lpstr>Calibri</vt:lpstr>
      <vt:lpstr>Arimo Bold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GELECEĞİ PLANLAMA</dc:title>
  <dc:creator>asd5</dc:creator>
  <cp:lastModifiedBy>Izoly</cp:lastModifiedBy>
  <cp:revision>3</cp:revision>
  <dcterms:created xsi:type="dcterms:W3CDTF">2006-08-16T00:00:00Z</dcterms:created>
  <dcterms:modified xsi:type="dcterms:W3CDTF">2025-01-30T09:43:45Z</dcterms:modified>
  <dc:identifier>DAFiljvM3Zo</dc:identifier>
</cp:coreProperties>
</file>