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Fira Sans Medium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mo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5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2.svg"/><Relationship Id="rId15" Type="http://schemas.openxmlformats.org/officeDocument/2006/relationships/image" Target="../media/image7.png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2330" y="0"/>
            <a:ext cx="17833136" cy="12061685"/>
          </a:xfrm>
          <a:custGeom>
            <a:avLst/>
            <a:gdLst/>
            <a:ahLst/>
            <a:cxnLst/>
            <a:rect l="l" t="t" r="r" b="b"/>
            <a:pathLst>
              <a:path w="17833136" h="12061685">
                <a:moveTo>
                  <a:pt x="0" y="0"/>
                </a:moveTo>
                <a:lnTo>
                  <a:pt x="17833136" y="0"/>
                </a:lnTo>
                <a:lnTo>
                  <a:pt x="17833136" y="12061685"/>
                </a:lnTo>
                <a:lnTo>
                  <a:pt x="0" y="12061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20918169" cy="18103724"/>
          </a:xfrm>
          <a:custGeom>
            <a:avLst/>
            <a:gdLst/>
            <a:ahLst/>
            <a:cxnLst/>
            <a:rect l="l" t="t" r="r" b="b"/>
            <a:pathLst>
              <a:path w="20918169" h="18103724">
                <a:moveTo>
                  <a:pt x="0" y="0"/>
                </a:moveTo>
                <a:lnTo>
                  <a:pt x="20918169" y="0"/>
                </a:lnTo>
                <a:lnTo>
                  <a:pt x="20918169" y="18103724"/>
                </a:lnTo>
                <a:lnTo>
                  <a:pt x="0" y="18103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1999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12741" y="1188356"/>
            <a:ext cx="5820275" cy="7543077"/>
          </a:xfrm>
          <a:custGeom>
            <a:avLst/>
            <a:gdLst/>
            <a:ahLst/>
            <a:cxnLst/>
            <a:rect l="l" t="t" r="r" b="b"/>
            <a:pathLst>
              <a:path w="5820275" h="7543077">
                <a:moveTo>
                  <a:pt x="0" y="0"/>
                </a:moveTo>
                <a:lnTo>
                  <a:pt x="5820275" y="0"/>
                </a:lnTo>
                <a:lnTo>
                  <a:pt x="5820275" y="7543077"/>
                </a:lnTo>
                <a:lnTo>
                  <a:pt x="0" y="75430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65781" y="6922653"/>
            <a:ext cx="4378219" cy="1808779"/>
          </a:xfrm>
          <a:custGeom>
            <a:avLst/>
            <a:gdLst/>
            <a:ahLst/>
            <a:cxnLst/>
            <a:rect l="l" t="t" r="r" b="b"/>
            <a:pathLst>
              <a:path w="4378219" h="1808779">
                <a:moveTo>
                  <a:pt x="0" y="0"/>
                </a:moveTo>
                <a:lnTo>
                  <a:pt x="4378219" y="0"/>
                </a:lnTo>
                <a:lnTo>
                  <a:pt x="4378219" y="1808780"/>
                </a:lnTo>
                <a:lnTo>
                  <a:pt x="0" y="18087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51884" y="169353"/>
            <a:ext cx="1571824" cy="1718694"/>
          </a:xfrm>
          <a:custGeom>
            <a:avLst/>
            <a:gdLst/>
            <a:ahLst/>
            <a:cxnLst/>
            <a:rect l="l" t="t" r="r" b="b"/>
            <a:pathLst>
              <a:path w="1571824" h="1718694">
                <a:moveTo>
                  <a:pt x="0" y="0"/>
                </a:moveTo>
                <a:lnTo>
                  <a:pt x="1571824" y="0"/>
                </a:lnTo>
                <a:lnTo>
                  <a:pt x="1571824" y="1718694"/>
                </a:lnTo>
                <a:lnTo>
                  <a:pt x="0" y="17186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436038">
            <a:off x="1130596" y="7112165"/>
            <a:ext cx="2352883" cy="1001045"/>
          </a:xfrm>
          <a:custGeom>
            <a:avLst/>
            <a:gdLst/>
            <a:ahLst/>
            <a:cxnLst/>
            <a:rect l="l" t="t" r="r" b="b"/>
            <a:pathLst>
              <a:path w="2352883" h="1001045">
                <a:moveTo>
                  <a:pt x="0" y="0"/>
                </a:moveTo>
                <a:lnTo>
                  <a:pt x="2352883" y="0"/>
                </a:lnTo>
                <a:lnTo>
                  <a:pt x="2352883" y="1001045"/>
                </a:lnTo>
                <a:lnTo>
                  <a:pt x="0" y="10010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2000"/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88388" y="515292"/>
            <a:ext cx="1941825" cy="2745511"/>
          </a:xfrm>
          <a:custGeom>
            <a:avLst/>
            <a:gdLst/>
            <a:ahLst/>
            <a:cxnLst/>
            <a:rect l="l" t="t" r="r" b="b"/>
            <a:pathLst>
              <a:path w="1941825" h="2745511">
                <a:moveTo>
                  <a:pt x="0" y="0"/>
                </a:moveTo>
                <a:lnTo>
                  <a:pt x="1941824" y="0"/>
                </a:lnTo>
                <a:lnTo>
                  <a:pt x="1941824" y="2745510"/>
                </a:lnTo>
                <a:lnTo>
                  <a:pt x="0" y="27455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4358" y="2933898"/>
            <a:ext cx="11495633" cy="212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19"/>
              </a:lnSpc>
            </a:pPr>
            <a:r>
              <a:rPr lang="en-US" sz="12156">
                <a:solidFill>
                  <a:srgbClr val="EDB819"/>
                </a:solidFill>
                <a:latin typeface="Arimo Bold"/>
              </a:rPr>
              <a:t>SINAV KAYGISI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61438" y="4901588"/>
            <a:ext cx="9044012" cy="112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8"/>
              </a:lnSpc>
            </a:pPr>
            <a:r>
              <a:rPr lang="en-US" sz="6441">
                <a:solidFill>
                  <a:srgbClr val="00A181"/>
                </a:solidFill>
                <a:latin typeface="Arimo Bold"/>
              </a:rPr>
              <a:t>- BAŞ ETME YOLLARI -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96896" y="742162"/>
            <a:ext cx="11573095" cy="1820261"/>
            <a:chOff x="0" y="0"/>
            <a:chExt cx="15430793" cy="24270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26646" cy="2427015"/>
            </a:xfrm>
            <a:custGeom>
              <a:avLst/>
              <a:gdLst/>
              <a:ahLst/>
              <a:cxnLst/>
              <a:rect l="l" t="t" r="r" b="b"/>
              <a:pathLst>
                <a:path w="2726646" h="2427015">
                  <a:moveTo>
                    <a:pt x="0" y="0"/>
                  </a:moveTo>
                  <a:lnTo>
                    <a:pt x="2726646" y="0"/>
                  </a:lnTo>
                  <a:lnTo>
                    <a:pt x="2726646" y="2427015"/>
                  </a:lnTo>
                  <a:lnTo>
                    <a:pt x="0" y="2427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2942373" y="156989"/>
              <a:ext cx="12488419" cy="2027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95"/>
                </a:lnSpc>
              </a:pPr>
              <a:r>
                <a:rPr lang="en-US" sz="4496">
                  <a:solidFill>
                    <a:srgbClr val="000000"/>
                  </a:solidFill>
                  <a:latin typeface="Fira Sans Medium"/>
                </a:rPr>
                <a:t>ARTUKLU CEMİL TUTAŞI</a:t>
              </a:r>
            </a:p>
            <a:p>
              <a:pPr>
                <a:lnSpc>
                  <a:spcPts val="6295"/>
                </a:lnSpc>
                <a:spcBef>
                  <a:spcPct val="0"/>
                </a:spcBef>
              </a:pPr>
              <a:r>
                <a:rPr lang="en-US" sz="4496">
                  <a:solidFill>
                    <a:srgbClr val="000000"/>
                  </a:solidFill>
                  <a:latin typeface="Fira Sans Medium"/>
                </a:rPr>
                <a:t>REHBERLİK VE ARAŞTIRMA MERKEZİ</a:t>
              </a:r>
            </a:p>
          </p:txBody>
        </p:sp>
      </p:grpSp>
      <p:pic>
        <p:nvPicPr>
          <p:cNvPr id="14" name="Picture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pTgt spid="14"/>
                </p:tgtEl>
              </p:cBhvr>
            </p:cmd>
            <p:audio>
              <p:cMediaNode vol="100000" showWhenStopped="0">
                <p:cTn id="3" repeatCount="indefinite"/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251224"/>
            <a:ext cx="16080099" cy="2529140"/>
            <a:chOff x="0" y="0"/>
            <a:chExt cx="21440131" cy="3372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8506" cy="3372187"/>
            </a:xfrm>
            <a:custGeom>
              <a:avLst/>
              <a:gdLst/>
              <a:ahLst/>
              <a:cxnLst/>
              <a:rect l="l" t="t" r="r" b="b"/>
              <a:pathLst>
                <a:path w="3788506" h="3372187">
                  <a:moveTo>
                    <a:pt x="0" y="0"/>
                  </a:moveTo>
                  <a:lnTo>
                    <a:pt x="3788506" y="0"/>
                  </a:lnTo>
                  <a:lnTo>
                    <a:pt x="3788506" y="3372187"/>
                  </a:lnTo>
                  <a:lnTo>
                    <a:pt x="0" y="3372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4088246" y="213411"/>
              <a:ext cx="17351886" cy="282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46"/>
                </a:lnSpc>
              </a:pPr>
              <a:r>
                <a:rPr lang="en-US" sz="6247">
                  <a:solidFill>
                    <a:srgbClr val="000000"/>
                  </a:solidFill>
                  <a:latin typeface="Fira Sans Medium"/>
                </a:rPr>
                <a:t>ARTUKLU CEMİL TUTAŞI</a:t>
              </a:r>
            </a:p>
            <a:p>
              <a:pPr>
                <a:lnSpc>
                  <a:spcPts val="8746"/>
                </a:lnSpc>
                <a:spcBef>
                  <a:spcPct val="0"/>
                </a:spcBef>
              </a:pPr>
              <a:r>
                <a:rPr lang="en-US" sz="6247">
                  <a:solidFill>
                    <a:srgbClr val="000000"/>
                  </a:solidFill>
                  <a:latin typeface="Fira Sans Medium"/>
                </a:rPr>
                <a:t>REHBERLİK VE ARAŞTIRMA MERKEZİ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24389" y="455251"/>
            <a:ext cx="1565816" cy="1393748"/>
          </a:xfrm>
          <a:custGeom>
            <a:avLst/>
            <a:gdLst/>
            <a:ahLst/>
            <a:cxnLst/>
            <a:rect l="l" t="t" r="r" b="b"/>
            <a:pathLst>
              <a:path w="1565816" h="1393748">
                <a:moveTo>
                  <a:pt x="0" y="0"/>
                </a:moveTo>
                <a:lnTo>
                  <a:pt x="1565816" y="0"/>
                </a:lnTo>
                <a:lnTo>
                  <a:pt x="1565816" y="1393748"/>
                </a:lnTo>
                <a:lnTo>
                  <a:pt x="0" y="1393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Özel</PresentationFormat>
  <Paragraphs>6</Paragraphs>
  <Slides>20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Fira Sans Medium</vt:lpstr>
      <vt:lpstr>Calibri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SINAV KAGISI VE BAŞ ETME YOLLARI</dc:title>
  <dc:creator>asd5</dc:creator>
  <cp:lastModifiedBy>asd5</cp:lastModifiedBy>
  <cp:revision>2</cp:revision>
  <dcterms:created xsi:type="dcterms:W3CDTF">2006-08-16T00:00:00Z</dcterms:created>
  <dcterms:modified xsi:type="dcterms:W3CDTF">2023-08-16T06:40:37Z</dcterms:modified>
  <dc:identifier>DAFg_nD-5eA</dc:identifier>
</cp:coreProperties>
</file>