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Barlow Light Bold" panose="020B0604020202020204" charset="-94"/>
      <p:regular r:id="rId31"/>
    </p:embeddedFont>
    <p:embeddedFont>
      <p:font typeface="Fira Sans Medium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40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48041" y="3369382"/>
            <a:ext cx="8391919" cy="4309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3"/>
              </a:lnSpc>
            </a:pPr>
            <a:r>
              <a:rPr lang="en-US" sz="12330">
                <a:solidFill>
                  <a:srgbClr val="1C1A19"/>
                </a:solidFill>
                <a:latin typeface="Barlow Light Bold"/>
              </a:rPr>
              <a:t>İLETİŞİM </a:t>
            </a:r>
          </a:p>
          <a:p>
            <a:pPr algn="ctr">
              <a:lnSpc>
                <a:spcPts val="17263"/>
              </a:lnSpc>
            </a:pPr>
            <a:r>
              <a:rPr lang="en-US" sz="12330">
                <a:solidFill>
                  <a:srgbClr val="1C1A19"/>
                </a:solidFill>
                <a:latin typeface="Barlow Light Bold"/>
              </a:rPr>
              <a:t>BECERİLERİ</a:t>
            </a:r>
          </a:p>
        </p:txBody>
      </p:sp>
      <p:sp>
        <p:nvSpPr>
          <p:cNvPr id="3" name="Freeform 3"/>
          <p:cNvSpPr/>
          <p:nvPr/>
        </p:nvSpPr>
        <p:spPr>
          <a:xfrm>
            <a:off x="379719" y="-333666"/>
            <a:ext cx="6342881" cy="5143500"/>
          </a:xfrm>
          <a:custGeom>
            <a:avLst/>
            <a:gdLst/>
            <a:ahLst/>
            <a:cxnLst/>
            <a:rect l="l" t="t" r="r" b="b"/>
            <a:pathLst>
              <a:path w="6342881" h="5143500">
                <a:moveTo>
                  <a:pt x="0" y="0"/>
                </a:moveTo>
                <a:lnTo>
                  <a:pt x="6342881" y="0"/>
                </a:lnTo>
                <a:lnTo>
                  <a:pt x="6342881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14130175" y="-1332161"/>
            <a:ext cx="6258251" cy="4114800"/>
          </a:xfrm>
          <a:custGeom>
            <a:avLst/>
            <a:gdLst/>
            <a:ahLst/>
            <a:cxnLst/>
            <a:rect l="l" t="t" r="r" b="b"/>
            <a:pathLst>
              <a:path w="6258251" h="4114800">
                <a:moveTo>
                  <a:pt x="0" y="4114800"/>
                </a:moveTo>
                <a:lnTo>
                  <a:pt x="6258250" y="4114800"/>
                </a:lnTo>
                <a:lnTo>
                  <a:pt x="625825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48628" y="755444"/>
            <a:ext cx="4215339" cy="4054390"/>
          </a:xfrm>
          <a:custGeom>
            <a:avLst/>
            <a:gdLst/>
            <a:ahLst/>
            <a:cxnLst/>
            <a:rect l="l" t="t" r="r" b="b"/>
            <a:pathLst>
              <a:path w="4215339" h="4054390">
                <a:moveTo>
                  <a:pt x="0" y="0"/>
                </a:moveTo>
                <a:lnTo>
                  <a:pt x="4215339" y="0"/>
                </a:lnTo>
                <a:lnTo>
                  <a:pt x="4215339" y="4054390"/>
                </a:lnTo>
                <a:lnTo>
                  <a:pt x="0" y="4054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59197" y="-1332161"/>
            <a:ext cx="5375629" cy="4114800"/>
          </a:xfrm>
          <a:custGeom>
            <a:avLst/>
            <a:gdLst/>
            <a:ahLst/>
            <a:cxnLst/>
            <a:rect l="l" t="t" r="r" b="b"/>
            <a:pathLst>
              <a:path w="5375629" h="4114800">
                <a:moveTo>
                  <a:pt x="0" y="0"/>
                </a:moveTo>
                <a:lnTo>
                  <a:pt x="5375629" y="0"/>
                </a:lnTo>
                <a:lnTo>
                  <a:pt x="5375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10266" y="8872598"/>
            <a:ext cx="5375629" cy="4114800"/>
          </a:xfrm>
          <a:custGeom>
            <a:avLst/>
            <a:gdLst/>
            <a:ahLst/>
            <a:cxnLst/>
            <a:rect l="l" t="t" r="r" b="b"/>
            <a:pathLst>
              <a:path w="5375629" h="4114800">
                <a:moveTo>
                  <a:pt x="0" y="0"/>
                </a:moveTo>
                <a:lnTo>
                  <a:pt x="5375629" y="0"/>
                </a:lnTo>
                <a:lnTo>
                  <a:pt x="5375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308096" y="-2057400"/>
            <a:ext cx="5375629" cy="4114800"/>
          </a:xfrm>
          <a:custGeom>
            <a:avLst/>
            <a:gdLst/>
            <a:ahLst/>
            <a:cxnLst/>
            <a:rect l="l" t="t" r="r" b="b"/>
            <a:pathLst>
              <a:path w="5375629" h="4114800">
                <a:moveTo>
                  <a:pt x="0" y="0"/>
                </a:moveTo>
                <a:lnTo>
                  <a:pt x="5375630" y="0"/>
                </a:lnTo>
                <a:lnTo>
                  <a:pt x="53756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34841" y="6446511"/>
            <a:ext cx="6258251" cy="4114800"/>
          </a:xfrm>
          <a:custGeom>
            <a:avLst/>
            <a:gdLst/>
            <a:ahLst/>
            <a:cxnLst/>
            <a:rect l="l" t="t" r="r" b="b"/>
            <a:pathLst>
              <a:path w="6258251" h="4114800">
                <a:moveTo>
                  <a:pt x="0" y="0"/>
                </a:moveTo>
                <a:lnTo>
                  <a:pt x="6258251" y="0"/>
                </a:lnTo>
                <a:lnTo>
                  <a:pt x="62582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898624" y="7200900"/>
            <a:ext cx="5375629" cy="4114800"/>
          </a:xfrm>
          <a:custGeom>
            <a:avLst/>
            <a:gdLst/>
            <a:ahLst/>
            <a:cxnLst/>
            <a:rect l="l" t="t" r="r" b="b"/>
            <a:pathLst>
              <a:path w="5375629" h="4114800">
                <a:moveTo>
                  <a:pt x="0" y="0"/>
                </a:moveTo>
                <a:lnTo>
                  <a:pt x="5375630" y="0"/>
                </a:lnTo>
                <a:lnTo>
                  <a:pt x="53756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 flipV="1">
            <a:off x="8072998" y="9491251"/>
            <a:ext cx="5375629" cy="4114800"/>
          </a:xfrm>
          <a:custGeom>
            <a:avLst/>
            <a:gdLst/>
            <a:ahLst/>
            <a:cxnLst/>
            <a:rect l="l" t="t" r="r" b="b"/>
            <a:pathLst>
              <a:path w="5375629" h="4114800">
                <a:moveTo>
                  <a:pt x="537563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375630" y="0"/>
                </a:lnTo>
                <a:lnTo>
                  <a:pt x="5375630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00425" y="5376451"/>
            <a:ext cx="6258251" cy="4114800"/>
          </a:xfrm>
          <a:custGeom>
            <a:avLst/>
            <a:gdLst/>
            <a:ahLst/>
            <a:cxnLst/>
            <a:rect l="l" t="t" r="r" b="b"/>
            <a:pathLst>
              <a:path w="6258251" h="4114800">
                <a:moveTo>
                  <a:pt x="0" y="0"/>
                </a:moveTo>
                <a:lnTo>
                  <a:pt x="6258250" y="0"/>
                </a:lnTo>
                <a:lnTo>
                  <a:pt x="6258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V="1">
            <a:off x="-4135798" y="4076366"/>
            <a:ext cx="5375629" cy="4114800"/>
          </a:xfrm>
          <a:custGeom>
            <a:avLst/>
            <a:gdLst/>
            <a:ahLst/>
            <a:cxnLst/>
            <a:rect l="l" t="t" r="r" b="b"/>
            <a:pathLst>
              <a:path w="5375629" h="4114800">
                <a:moveTo>
                  <a:pt x="0" y="4114800"/>
                </a:moveTo>
                <a:lnTo>
                  <a:pt x="5375630" y="4114800"/>
                </a:lnTo>
                <a:lnTo>
                  <a:pt x="537563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636734" y="-2620834"/>
            <a:ext cx="5375629" cy="4114800"/>
          </a:xfrm>
          <a:custGeom>
            <a:avLst/>
            <a:gdLst/>
            <a:ahLst/>
            <a:cxnLst/>
            <a:rect l="l" t="t" r="r" b="b"/>
            <a:pathLst>
              <a:path w="5375629" h="4114800">
                <a:moveTo>
                  <a:pt x="0" y="0"/>
                </a:moveTo>
                <a:lnTo>
                  <a:pt x="5375630" y="0"/>
                </a:lnTo>
                <a:lnTo>
                  <a:pt x="53756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879186" y="528514"/>
            <a:ext cx="1188347" cy="1000372"/>
          </a:xfrm>
          <a:custGeom>
            <a:avLst/>
            <a:gdLst/>
            <a:ahLst/>
            <a:cxnLst/>
            <a:rect l="l" t="t" r="r" b="b"/>
            <a:pathLst>
              <a:path w="1188347" h="1000372">
                <a:moveTo>
                  <a:pt x="0" y="0"/>
                </a:moveTo>
                <a:lnTo>
                  <a:pt x="1188348" y="0"/>
                </a:lnTo>
                <a:lnTo>
                  <a:pt x="1188348" y="1000372"/>
                </a:lnTo>
                <a:lnTo>
                  <a:pt x="0" y="10003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665782" y="5143500"/>
            <a:ext cx="2893551" cy="2575578"/>
          </a:xfrm>
          <a:custGeom>
            <a:avLst/>
            <a:gdLst/>
            <a:ahLst/>
            <a:cxnLst/>
            <a:rect l="l" t="t" r="r" b="b"/>
            <a:pathLst>
              <a:path w="2893551" h="2575578">
                <a:moveTo>
                  <a:pt x="0" y="0"/>
                </a:moveTo>
                <a:lnTo>
                  <a:pt x="2893551" y="0"/>
                </a:lnTo>
                <a:lnTo>
                  <a:pt x="2893551" y="2575578"/>
                </a:lnTo>
                <a:lnTo>
                  <a:pt x="0" y="2575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93687" y="8066496"/>
            <a:ext cx="16541204" cy="829601"/>
          </a:xfrm>
          <a:prstGeom prst="rect">
            <a:avLst/>
          </a:prstGeom>
          <a:solidFill>
            <a:srgbClr val="92D050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3"/>
              </a:lnSpc>
            </a:pPr>
            <a:r>
              <a:rPr lang="en-US" sz="4838" dirty="0">
                <a:solidFill>
                  <a:srgbClr val="1C1A19"/>
                </a:solidFill>
                <a:latin typeface="Barlow Light Bold"/>
              </a:rPr>
              <a:t>ARTUKLU CEMİL TUTAŞI REHBERLİK VE ARAŞTIRMA MERKEZİ</a:t>
            </a:r>
          </a:p>
        </p:txBody>
      </p:sp>
      <p:sp>
        <p:nvSpPr>
          <p:cNvPr id="18" name="Freeform 18"/>
          <p:cNvSpPr/>
          <p:nvPr/>
        </p:nvSpPr>
        <p:spPr>
          <a:xfrm>
            <a:off x="730515" y="5103467"/>
            <a:ext cx="2893551" cy="2575578"/>
          </a:xfrm>
          <a:custGeom>
            <a:avLst/>
            <a:gdLst/>
            <a:ahLst/>
            <a:cxnLst/>
            <a:rect l="l" t="t" r="r" b="b"/>
            <a:pathLst>
              <a:path w="2893551" h="2575578">
                <a:moveTo>
                  <a:pt x="0" y="0"/>
                </a:moveTo>
                <a:lnTo>
                  <a:pt x="2893551" y="0"/>
                </a:lnTo>
                <a:lnTo>
                  <a:pt x="2893551" y="2575578"/>
                </a:lnTo>
                <a:lnTo>
                  <a:pt x="0" y="2575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19"/>
                </p:tgtEl>
              </p:cBhvr>
            </p:cmd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3843" y="3551210"/>
            <a:ext cx="16005457" cy="2517400"/>
            <a:chOff x="0" y="0"/>
            <a:chExt cx="21340609" cy="335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70920" cy="3356533"/>
            </a:xfrm>
            <a:custGeom>
              <a:avLst/>
              <a:gdLst/>
              <a:ahLst/>
              <a:cxnLst/>
              <a:rect l="l" t="t" r="r" b="b"/>
              <a:pathLst>
                <a:path w="3770920" h="3356533">
                  <a:moveTo>
                    <a:pt x="0" y="0"/>
                  </a:moveTo>
                  <a:lnTo>
                    <a:pt x="3770920" y="0"/>
                  </a:lnTo>
                  <a:lnTo>
                    <a:pt x="3770920" y="3356533"/>
                  </a:lnTo>
                  <a:lnTo>
                    <a:pt x="0" y="3356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4069268" y="211846"/>
              <a:ext cx="17271341" cy="2809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706"/>
                </a:lnSpc>
              </a:pPr>
              <a:r>
                <a:rPr lang="en-US" sz="6218">
                  <a:solidFill>
                    <a:srgbClr val="000000"/>
                  </a:solidFill>
                  <a:latin typeface="Fira Sans Medium"/>
                </a:rPr>
                <a:t>ARTUKLU CEMİL TUTAŞI</a:t>
              </a:r>
            </a:p>
            <a:p>
              <a:pPr>
                <a:lnSpc>
                  <a:spcPts val="8706"/>
                </a:lnSpc>
                <a:spcBef>
                  <a:spcPct val="0"/>
                </a:spcBef>
              </a:pPr>
              <a:r>
                <a:rPr lang="en-US" sz="6218">
                  <a:solidFill>
                    <a:srgbClr val="000000"/>
                  </a:solidFill>
                  <a:latin typeface="Fira Sans Medium"/>
                </a:rPr>
                <a:t>REHBERLİK VE ARAŞTIRMA MERKEZİ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35" b="-1335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</Words>
  <Application>Microsoft Office PowerPoint</Application>
  <PresentationFormat>Özel</PresentationFormat>
  <Paragraphs>5</Paragraphs>
  <Slides>25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30" baseType="lpstr">
      <vt:lpstr>Arial</vt:lpstr>
      <vt:lpstr>Calibri</vt:lpstr>
      <vt:lpstr>Barlow Light Bold</vt:lpstr>
      <vt:lpstr>Fira Sans Medium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İLETİŞİM BECERİLERİ</dc:title>
  <dc:creator>asd5</dc:creator>
  <cp:lastModifiedBy>asd5</cp:lastModifiedBy>
  <cp:revision>2</cp:revision>
  <dcterms:created xsi:type="dcterms:W3CDTF">2006-08-16T00:00:00Z</dcterms:created>
  <dcterms:modified xsi:type="dcterms:W3CDTF">2023-08-16T06:31:59Z</dcterms:modified>
  <dc:identifier>DAFXVvkKv30</dc:identifier>
</cp:coreProperties>
</file>