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4" r:id="rId1"/>
  </p:sldMasterIdLst>
  <p:notesMasterIdLst>
    <p:notesMasterId r:id="rId17"/>
  </p:notesMasterIdLst>
  <p:sldIdLst>
    <p:sldId id="349" r:id="rId2"/>
    <p:sldId id="344" r:id="rId3"/>
    <p:sldId id="372" r:id="rId4"/>
    <p:sldId id="373" r:id="rId5"/>
    <p:sldId id="376" r:id="rId6"/>
    <p:sldId id="377" r:id="rId7"/>
    <p:sldId id="380" r:id="rId8"/>
    <p:sldId id="374" r:id="rId9"/>
    <p:sldId id="375" r:id="rId10"/>
    <p:sldId id="378" r:id="rId11"/>
    <p:sldId id="381" r:id="rId12"/>
    <p:sldId id="385" r:id="rId13"/>
    <p:sldId id="397" r:id="rId14"/>
    <p:sldId id="405" r:id="rId15"/>
    <p:sldId id="406" r:id="rId16"/>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455" autoAdjust="0"/>
  </p:normalViewPr>
  <p:slideViewPr>
    <p:cSldViewPr>
      <p:cViewPr varScale="1">
        <p:scale>
          <a:sx n="120" d="100"/>
          <a:sy n="120" d="100"/>
        </p:scale>
        <p:origin x="156"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18.08.2023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96452" y="841772"/>
            <a:ext cx="6751097" cy="1790700"/>
          </a:xfrm>
        </p:spPr>
        <p:txBody>
          <a:bodyPr anchor="b">
            <a:normAutofit/>
          </a:bodyPr>
          <a:lstStyle>
            <a:lvl1pPr algn="ct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1196452" y="2701528"/>
            <a:ext cx="6751097"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8045DEC-3EC0-40A1-9D8E-1AEAFA43B4C9}" type="datetime1">
              <a:rPr lang="tr-TR" smtClean="0"/>
              <a:pPr/>
              <a:t>18.08.2023</a:t>
            </a:fld>
            <a:endParaRPr lang="tr-TR"/>
          </a:p>
        </p:txBody>
      </p:sp>
      <p:sp>
        <p:nvSpPr>
          <p:cNvPr id="5" name="Footer Placeholder 4"/>
          <p:cNvSpPr>
            <a:spLocks noGrp="1"/>
          </p:cNvSpPr>
          <p:nvPr>
            <p:ph type="ftr" sz="quarter" idx="11"/>
          </p:nvPr>
        </p:nvSpPr>
        <p:spPr/>
        <p:txBody>
          <a:bodyPr/>
          <a:lstStyle/>
          <a:p>
            <a:r>
              <a:rPr lang="tr-TR" smtClean="0"/>
              <a:t>www.rehberlikservisim.com</a:t>
            </a:r>
            <a:endParaRPr lang="tr-TR"/>
          </a:p>
        </p:txBody>
      </p:sp>
      <p:sp>
        <p:nvSpPr>
          <p:cNvPr id="6" name="Slide Number Placeholder 5"/>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100771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3217030"/>
            <a:ext cx="7775673" cy="614516"/>
          </a:xfrm>
        </p:spPr>
        <p:txBody>
          <a:bodyPr anchor="b">
            <a:normAutofit/>
          </a:bodyPr>
          <a:lstStyle>
            <a:lvl1pPr>
              <a:defRPr sz="21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5355" y="465991"/>
            <a:ext cx="7775673" cy="2534801"/>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346" y="3831546"/>
            <a:ext cx="7774499" cy="511854"/>
          </a:xfrm>
        </p:spPr>
        <p:txBody>
          <a:bodyPr>
            <a:normAutofit/>
          </a:bodyPr>
          <a:lstStyle>
            <a:lvl1pPr marL="0" indent="0" algn="ctr">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0F6FB99-E324-43C7-9113-C93604CE3D66}" type="datetime1">
              <a:rPr lang="tr-TR" smtClean="0"/>
              <a:pPr/>
              <a:t>18.08.2023</a:t>
            </a:fld>
            <a:endParaRPr lang="tr-TR"/>
          </a:p>
        </p:txBody>
      </p:sp>
      <p:sp>
        <p:nvSpPr>
          <p:cNvPr id="6" name="Footer Placeholder 5"/>
          <p:cNvSpPr>
            <a:spLocks noGrp="1"/>
          </p:cNvSpPr>
          <p:nvPr>
            <p:ph type="ftr" sz="quarter" idx="11"/>
          </p:nvPr>
        </p:nvSpPr>
        <p:spPr/>
        <p:txBody>
          <a:bodyPr/>
          <a:lstStyle/>
          <a:p>
            <a:r>
              <a:rPr lang="tr-TR" smtClean="0"/>
              <a:t>www.rehberlikservisim.com</a:t>
            </a:r>
            <a:endParaRPr lang="tr-TR"/>
          </a:p>
        </p:txBody>
      </p:sp>
      <p:sp>
        <p:nvSpPr>
          <p:cNvPr id="7" name="Slide Number Placeholder 6"/>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3125702306"/>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457201"/>
            <a:ext cx="7765322" cy="2568644"/>
          </a:xfrm>
        </p:spPr>
        <p:txBody>
          <a:bodyPr anchor="ctr"/>
          <a:lstStyle>
            <a:lvl1pPr>
              <a:defRPr sz="24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5347" y="3153615"/>
            <a:ext cx="7765321" cy="1194140"/>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0F6FB99-E324-43C7-9113-C93604CE3D66}" type="datetime1">
              <a:rPr lang="tr-TR" smtClean="0"/>
              <a:pPr/>
              <a:t>18.08.2023</a:t>
            </a:fld>
            <a:endParaRPr lang="tr-TR"/>
          </a:p>
        </p:txBody>
      </p:sp>
      <p:sp>
        <p:nvSpPr>
          <p:cNvPr id="6" name="Footer Placeholder 5"/>
          <p:cNvSpPr>
            <a:spLocks noGrp="1"/>
          </p:cNvSpPr>
          <p:nvPr>
            <p:ph type="ftr" sz="quarter" idx="11"/>
          </p:nvPr>
        </p:nvSpPr>
        <p:spPr/>
        <p:txBody>
          <a:bodyPr/>
          <a:lstStyle/>
          <a:p>
            <a:r>
              <a:rPr lang="tr-TR" smtClean="0"/>
              <a:t>www.rehberlikservisim.com</a:t>
            </a:r>
            <a:endParaRPr lang="tr-TR"/>
          </a:p>
        </p:txBody>
      </p:sp>
      <p:sp>
        <p:nvSpPr>
          <p:cNvPr id="7" name="Slide Number Placeholder 6"/>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1868852952"/>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457200"/>
            <a:ext cx="6977064" cy="2244678"/>
          </a:xfrm>
        </p:spPr>
        <p:txBody>
          <a:bodyPr anchor="ctr"/>
          <a:lstStyle>
            <a:lvl1pPr>
              <a:defRPr sz="24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290484" y="2707524"/>
            <a:ext cx="6564224" cy="320109"/>
          </a:xfrm>
        </p:spPr>
        <p:txBody>
          <a:bodyPr anchor="t">
            <a:normAutofit/>
          </a:bodyPr>
          <a:lstStyle>
            <a:lvl1pPr marL="0" indent="0" algn="r">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4" name="Text Placeholder 3"/>
          <p:cNvSpPr>
            <a:spLocks noGrp="1"/>
          </p:cNvSpPr>
          <p:nvPr>
            <p:ph type="body" sz="half" idx="2"/>
          </p:nvPr>
        </p:nvSpPr>
        <p:spPr>
          <a:xfrm>
            <a:off x="685345" y="3153616"/>
            <a:ext cx="7765322" cy="1189785"/>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0F6FB99-E324-43C7-9113-C93604CE3D66}" type="datetime1">
              <a:rPr lang="tr-TR" smtClean="0"/>
              <a:pPr/>
              <a:t>18.08.2023</a:t>
            </a:fld>
            <a:endParaRPr lang="tr-TR"/>
          </a:p>
        </p:txBody>
      </p:sp>
      <p:sp>
        <p:nvSpPr>
          <p:cNvPr id="6" name="Footer Placeholder 5"/>
          <p:cNvSpPr>
            <a:spLocks noGrp="1"/>
          </p:cNvSpPr>
          <p:nvPr>
            <p:ph type="ftr" sz="quarter" idx="11"/>
          </p:nvPr>
        </p:nvSpPr>
        <p:spPr/>
        <p:txBody>
          <a:bodyPr/>
          <a:lstStyle/>
          <a:p>
            <a:r>
              <a:rPr lang="tr-TR" smtClean="0"/>
              <a:t>www.rehberlikservisim.com</a:t>
            </a:r>
            <a:endParaRPr lang="tr-TR"/>
          </a:p>
        </p:txBody>
      </p:sp>
      <p:sp>
        <p:nvSpPr>
          <p:cNvPr id="7" name="Slide Number Placeholder 6"/>
          <p:cNvSpPr>
            <a:spLocks noGrp="1"/>
          </p:cNvSpPr>
          <p:nvPr>
            <p:ph type="sldNum" sz="quarter" idx="12"/>
          </p:nvPr>
        </p:nvSpPr>
        <p:spPr/>
        <p:txBody>
          <a:bodyPr/>
          <a:lstStyle/>
          <a:p>
            <a:fld id="{A9E12E18-8884-4BB9-8948-A832E9E47FF1}" type="slidenum">
              <a:rPr lang="tr-TR" smtClean="0"/>
              <a:pPr/>
              <a:t>‹#›</a:t>
            </a:fld>
            <a:endParaRPr lang="tr-TR"/>
          </a:p>
        </p:txBody>
      </p:sp>
      <p:sp>
        <p:nvSpPr>
          <p:cNvPr id="11" name="TextBox 10"/>
          <p:cNvSpPr txBox="1"/>
          <p:nvPr/>
        </p:nvSpPr>
        <p:spPr>
          <a:xfrm>
            <a:off x="627459" y="551431"/>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3" name="TextBox 12"/>
          <p:cNvSpPr txBox="1"/>
          <p:nvPr/>
        </p:nvSpPr>
        <p:spPr>
          <a:xfrm>
            <a:off x="7993467" y="2229070"/>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023175094"/>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1595207"/>
            <a:ext cx="7766495" cy="1883876"/>
          </a:xfrm>
        </p:spPr>
        <p:txBody>
          <a:bodyPr anchor="b"/>
          <a:lstStyle>
            <a:lvl1pPr>
              <a:defRPr sz="24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5346" y="3487917"/>
            <a:ext cx="7765322" cy="855483"/>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0F6FB99-E324-43C7-9113-C93604CE3D66}" type="datetime1">
              <a:rPr lang="tr-TR" smtClean="0"/>
              <a:pPr/>
              <a:t>18.08.2023</a:t>
            </a:fld>
            <a:endParaRPr lang="tr-TR"/>
          </a:p>
        </p:txBody>
      </p:sp>
      <p:sp>
        <p:nvSpPr>
          <p:cNvPr id="6" name="Footer Placeholder 5"/>
          <p:cNvSpPr>
            <a:spLocks noGrp="1"/>
          </p:cNvSpPr>
          <p:nvPr>
            <p:ph type="ftr" sz="quarter" idx="11"/>
          </p:nvPr>
        </p:nvSpPr>
        <p:spPr/>
        <p:txBody>
          <a:bodyPr/>
          <a:lstStyle/>
          <a:p>
            <a:r>
              <a:rPr lang="tr-TR" smtClean="0"/>
              <a:t>www.rehberlikservisim.com</a:t>
            </a:r>
            <a:endParaRPr lang="tr-TR"/>
          </a:p>
        </p:txBody>
      </p:sp>
      <p:sp>
        <p:nvSpPr>
          <p:cNvPr id="7" name="Slide Number Placeholder 6"/>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20033391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457201"/>
            <a:ext cx="7765322" cy="994172"/>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346" y="1566240"/>
            <a:ext cx="2474217" cy="617479"/>
          </a:xfrm>
        </p:spPr>
        <p:txBody>
          <a:bodyPr anchor="b">
            <a:noAutofit/>
          </a:bodyPr>
          <a:lstStyle>
            <a:lvl1pPr marL="0" indent="0" algn="ctr">
              <a:lnSpc>
                <a:spcPct val="100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8" name="Text Placeholder 3"/>
          <p:cNvSpPr>
            <a:spLocks noGrp="1"/>
          </p:cNvSpPr>
          <p:nvPr>
            <p:ph type="body" sz="half" idx="15"/>
          </p:nvPr>
        </p:nvSpPr>
        <p:spPr>
          <a:xfrm>
            <a:off x="685346" y="2183718"/>
            <a:ext cx="2474217" cy="2159682"/>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9" name="Text Placeholder 4"/>
          <p:cNvSpPr>
            <a:spLocks noGrp="1"/>
          </p:cNvSpPr>
          <p:nvPr>
            <p:ph type="body" sz="quarter" idx="3"/>
          </p:nvPr>
        </p:nvSpPr>
        <p:spPr>
          <a:xfrm>
            <a:off x="3333658" y="1566240"/>
            <a:ext cx="2473919" cy="617478"/>
          </a:xfrm>
        </p:spPr>
        <p:txBody>
          <a:bodyPr anchor="b">
            <a:noAutofit/>
          </a:bodyPr>
          <a:lstStyle>
            <a:lvl1pPr marL="0" indent="0" algn="ctr">
              <a:lnSpc>
                <a:spcPct val="100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10" name="Text Placeholder 3"/>
          <p:cNvSpPr>
            <a:spLocks noGrp="1"/>
          </p:cNvSpPr>
          <p:nvPr>
            <p:ph type="body" sz="half" idx="16"/>
          </p:nvPr>
        </p:nvSpPr>
        <p:spPr>
          <a:xfrm>
            <a:off x="3333659" y="2183718"/>
            <a:ext cx="2474866" cy="2159682"/>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11" name="Text Placeholder 4"/>
          <p:cNvSpPr>
            <a:spLocks noGrp="1"/>
          </p:cNvSpPr>
          <p:nvPr>
            <p:ph type="body" sz="quarter" idx="13"/>
          </p:nvPr>
        </p:nvSpPr>
        <p:spPr>
          <a:xfrm>
            <a:off x="5979974" y="1566240"/>
            <a:ext cx="2468408" cy="617478"/>
          </a:xfrm>
        </p:spPr>
        <p:txBody>
          <a:bodyPr anchor="b">
            <a:noAutofit/>
          </a:bodyPr>
          <a:lstStyle>
            <a:lvl1pPr marL="0" indent="0" algn="ctr">
              <a:lnSpc>
                <a:spcPct val="100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12" name="Text Placeholder 3"/>
          <p:cNvSpPr>
            <a:spLocks noGrp="1"/>
          </p:cNvSpPr>
          <p:nvPr>
            <p:ph type="body" sz="half" idx="17"/>
          </p:nvPr>
        </p:nvSpPr>
        <p:spPr>
          <a:xfrm>
            <a:off x="5982260" y="2183718"/>
            <a:ext cx="2468408" cy="2159682"/>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60F6FB99-E324-43C7-9113-C93604CE3D66}" type="datetime1">
              <a:rPr lang="tr-TR" smtClean="0"/>
              <a:pPr/>
              <a:t>18.08.2023</a:t>
            </a:fld>
            <a:endParaRPr lang="tr-TR"/>
          </a:p>
        </p:txBody>
      </p:sp>
      <p:sp>
        <p:nvSpPr>
          <p:cNvPr id="4" name="Footer Placeholder 3"/>
          <p:cNvSpPr>
            <a:spLocks noGrp="1"/>
          </p:cNvSpPr>
          <p:nvPr>
            <p:ph type="ftr" sz="quarter" idx="11"/>
          </p:nvPr>
        </p:nvSpPr>
        <p:spPr/>
        <p:txBody>
          <a:bodyPr/>
          <a:lstStyle/>
          <a:p>
            <a:r>
              <a:rPr lang="tr-TR" smtClean="0"/>
              <a:t>www.rehberlikservisim.com</a:t>
            </a:r>
            <a:endParaRPr lang="tr-TR"/>
          </a:p>
        </p:txBody>
      </p:sp>
      <p:sp>
        <p:nvSpPr>
          <p:cNvPr id="5" name="Slide Number Placeholder 4"/>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254356888"/>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457201"/>
            <a:ext cx="7765322" cy="99417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5347" y="3146924"/>
            <a:ext cx="2474216" cy="432197"/>
          </a:xfrm>
        </p:spPr>
        <p:txBody>
          <a:bodyPr anchor="b">
            <a:noAutofit/>
          </a:bodyPr>
          <a:lstStyle>
            <a:lvl1pPr marL="0" indent="0" algn="ctr">
              <a:lnSpc>
                <a:spcPct val="100000"/>
              </a:lnSpc>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20" name="Picture Placeholder 2"/>
          <p:cNvSpPr>
            <a:spLocks noGrp="1" noChangeAspect="1"/>
          </p:cNvSpPr>
          <p:nvPr>
            <p:ph type="pic" idx="15"/>
          </p:nvPr>
        </p:nvSpPr>
        <p:spPr>
          <a:xfrm>
            <a:off x="819015" y="1724240"/>
            <a:ext cx="2205038" cy="1143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5347" y="3579121"/>
            <a:ext cx="2474216" cy="76427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22" name="Text Placeholder 4"/>
          <p:cNvSpPr>
            <a:spLocks noGrp="1"/>
          </p:cNvSpPr>
          <p:nvPr>
            <p:ph type="body" sz="quarter" idx="3"/>
          </p:nvPr>
        </p:nvSpPr>
        <p:spPr>
          <a:xfrm>
            <a:off x="3332026" y="3146924"/>
            <a:ext cx="2474237" cy="432197"/>
          </a:xfrm>
        </p:spPr>
        <p:txBody>
          <a:bodyPr anchor="b">
            <a:noAutofit/>
          </a:bodyPr>
          <a:lstStyle>
            <a:lvl1pPr marL="0" indent="0" algn="ctr">
              <a:lnSpc>
                <a:spcPct val="100000"/>
              </a:lnSpc>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23" name="Picture Placeholder 2"/>
          <p:cNvSpPr>
            <a:spLocks noGrp="1" noChangeAspect="1"/>
          </p:cNvSpPr>
          <p:nvPr>
            <p:ph type="pic" idx="21"/>
          </p:nvPr>
        </p:nvSpPr>
        <p:spPr>
          <a:xfrm>
            <a:off x="3426747" y="1724240"/>
            <a:ext cx="2197894" cy="1143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331011" y="3579120"/>
            <a:ext cx="2475252" cy="76427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25" name="Text Placeholder 4"/>
          <p:cNvSpPr>
            <a:spLocks noGrp="1"/>
          </p:cNvSpPr>
          <p:nvPr>
            <p:ph type="body" sz="quarter" idx="13"/>
          </p:nvPr>
        </p:nvSpPr>
        <p:spPr>
          <a:xfrm>
            <a:off x="5980067" y="3146924"/>
            <a:ext cx="2467425" cy="432197"/>
          </a:xfrm>
        </p:spPr>
        <p:txBody>
          <a:bodyPr anchor="b">
            <a:noAutofit/>
          </a:bodyPr>
          <a:lstStyle>
            <a:lvl1pPr marL="0" indent="0" algn="ctr">
              <a:lnSpc>
                <a:spcPct val="100000"/>
              </a:lnSpc>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26" name="Picture Placeholder 2"/>
          <p:cNvSpPr>
            <a:spLocks noGrp="1" noChangeAspect="1"/>
          </p:cNvSpPr>
          <p:nvPr>
            <p:ph type="pic" idx="22"/>
          </p:nvPr>
        </p:nvSpPr>
        <p:spPr>
          <a:xfrm>
            <a:off x="6114603" y="1724240"/>
            <a:ext cx="2199085" cy="1143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5979973" y="3579121"/>
            <a:ext cx="2470694" cy="76427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60F6FB99-E324-43C7-9113-C93604CE3D66}" type="datetime1">
              <a:rPr lang="tr-TR" smtClean="0"/>
              <a:pPr/>
              <a:t>18.08.2023</a:t>
            </a:fld>
            <a:endParaRPr lang="tr-TR"/>
          </a:p>
        </p:txBody>
      </p:sp>
      <p:sp>
        <p:nvSpPr>
          <p:cNvPr id="4" name="Footer Placeholder 3"/>
          <p:cNvSpPr>
            <a:spLocks noGrp="1"/>
          </p:cNvSpPr>
          <p:nvPr>
            <p:ph type="ftr" sz="quarter" idx="11"/>
          </p:nvPr>
        </p:nvSpPr>
        <p:spPr/>
        <p:txBody>
          <a:bodyPr/>
          <a:lstStyle/>
          <a:p>
            <a:r>
              <a:rPr lang="tr-TR" smtClean="0"/>
              <a:t>www.rehberlikservisim.com</a:t>
            </a:r>
            <a:endParaRPr lang="tr-TR"/>
          </a:p>
        </p:txBody>
      </p:sp>
      <p:sp>
        <p:nvSpPr>
          <p:cNvPr id="5" name="Slide Number Placeholder 4"/>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1011893401"/>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F6FB99-E324-43C7-9113-C93604CE3D66}" type="datetime1">
              <a:rPr lang="tr-TR" smtClean="0"/>
              <a:pPr/>
              <a:t>18.08.2023</a:t>
            </a:fld>
            <a:endParaRPr lang="tr-TR"/>
          </a:p>
        </p:txBody>
      </p:sp>
      <p:sp>
        <p:nvSpPr>
          <p:cNvPr id="5" name="Footer Placeholder 4"/>
          <p:cNvSpPr>
            <a:spLocks noGrp="1"/>
          </p:cNvSpPr>
          <p:nvPr>
            <p:ph type="ftr" sz="quarter" idx="11"/>
          </p:nvPr>
        </p:nvSpPr>
        <p:spPr/>
        <p:txBody>
          <a:bodyPr/>
          <a:lstStyle/>
          <a:p>
            <a:r>
              <a:rPr lang="tr-TR" smtClean="0"/>
              <a:t>www.rehberlikservisim.com</a:t>
            </a:r>
            <a:endParaRPr lang="tr-TR"/>
          </a:p>
        </p:txBody>
      </p:sp>
      <p:sp>
        <p:nvSpPr>
          <p:cNvPr id="6" name="Slide Number Placeholder 5"/>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3254810987"/>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57200"/>
            <a:ext cx="1906993" cy="38862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346" y="457200"/>
            <a:ext cx="5744029" cy="388620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599688F-A6DF-44A2-A18F-F729C09A5FFD}" type="datetime1">
              <a:rPr lang="tr-TR" smtClean="0"/>
              <a:pPr/>
              <a:t>18.08.2023</a:t>
            </a:fld>
            <a:endParaRPr lang="tr-TR"/>
          </a:p>
        </p:txBody>
      </p:sp>
      <p:sp>
        <p:nvSpPr>
          <p:cNvPr id="5" name="Footer Placeholder 4"/>
          <p:cNvSpPr>
            <a:spLocks noGrp="1"/>
          </p:cNvSpPr>
          <p:nvPr>
            <p:ph type="ftr" sz="quarter" idx="11"/>
          </p:nvPr>
        </p:nvSpPr>
        <p:spPr/>
        <p:txBody>
          <a:bodyPr/>
          <a:lstStyle/>
          <a:p>
            <a:r>
              <a:rPr lang="tr-TR" smtClean="0"/>
              <a:t>www.rehberlikservisim.com</a:t>
            </a:r>
            <a:endParaRPr lang="tr-TR"/>
          </a:p>
        </p:txBody>
      </p:sp>
      <p:sp>
        <p:nvSpPr>
          <p:cNvPr id="6" name="Slide Number Placeholder 5"/>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494281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35704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5DAFEC4-80CB-4FD5-A318-12BCFECB82CF}" type="datetime1">
              <a:rPr lang="tr-TR" smtClean="0"/>
              <a:pPr/>
              <a:t>18.08.2023</a:t>
            </a:fld>
            <a:endParaRPr lang="tr-TR"/>
          </a:p>
        </p:txBody>
      </p:sp>
      <p:sp>
        <p:nvSpPr>
          <p:cNvPr id="5" name="Footer Placeholder 4"/>
          <p:cNvSpPr>
            <a:spLocks noGrp="1"/>
          </p:cNvSpPr>
          <p:nvPr>
            <p:ph type="ftr" sz="quarter" idx="11"/>
          </p:nvPr>
        </p:nvSpPr>
        <p:spPr/>
        <p:txBody>
          <a:bodyPr/>
          <a:lstStyle/>
          <a:p>
            <a:r>
              <a:rPr lang="tr-TR" smtClean="0"/>
              <a:t>www.rehberlikservisim.com</a:t>
            </a:r>
            <a:endParaRPr lang="tr-TR"/>
          </a:p>
        </p:txBody>
      </p:sp>
      <p:sp>
        <p:nvSpPr>
          <p:cNvPr id="6" name="Slide Number Placeholder 5"/>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720083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492920"/>
            <a:ext cx="7300134" cy="2139553"/>
          </a:xfrm>
        </p:spPr>
        <p:txBody>
          <a:bodyPr anchor="b">
            <a:normAutofit/>
          </a:bodyPr>
          <a:lstStyle>
            <a:lvl1pPr>
              <a:defRPr sz="2550"/>
            </a:lvl1pPr>
          </a:lstStyle>
          <a:p>
            <a:r>
              <a:rPr lang="tr-TR" smtClean="0"/>
              <a:t>Asıl başlık stili için tıklatın</a:t>
            </a:r>
            <a:endParaRPr lang="en-US" dirty="0"/>
          </a:p>
        </p:txBody>
      </p:sp>
      <p:sp>
        <p:nvSpPr>
          <p:cNvPr id="3" name="Text Placeholder 2"/>
          <p:cNvSpPr>
            <a:spLocks noGrp="1"/>
          </p:cNvSpPr>
          <p:nvPr>
            <p:ph type="body" idx="1"/>
          </p:nvPr>
        </p:nvSpPr>
        <p:spPr>
          <a:xfrm>
            <a:off x="921933" y="2701529"/>
            <a:ext cx="7300134" cy="1125140"/>
          </a:xfrm>
        </p:spPr>
        <p:txBody>
          <a:bodyPr/>
          <a:lstStyle>
            <a:lvl1pPr marL="0" indent="0" algn="ctr">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F08B323-91EB-43B9-840E-CC39EEE62541}" type="datetime1">
              <a:rPr lang="tr-TR" smtClean="0"/>
              <a:pPr/>
              <a:t>18.08.2023</a:t>
            </a:fld>
            <a:endParaRPr lang="tr-TR"/>
          </a:p>
        </p:txBody>
      </p:sp>
      <p:sp>
        <p:nvSpPr>
          <p:cNvPr id="5" name="Footer Placeholder 4"/>
          <p:cNvSpPr>
            <a:spLocks noGrp="1"/>
          </p:cNvSpPr>
          <p:nvPr>
            <p:ph type="ftr" sz="quarter" idx="11"/>
          </p:nvPr>
        </p:nvSpPr>
        <p:spPr/>
        <p:txBody>
          <a:bodyPr/>
          <a:lstStyle/>
          <a:p>
            <a:r>
              <a:rPr lang="tr-TR" smtClean="0"/>
              <a:t>www.rehberlikservisim.com</a:t>
            </a:r>
            <a:endParaRPr lang="tr-TR"/>
          </a:p>
        </p:txBody>
      </p:sp>
      <p:sp>
        <p:nvSpPr>
          <p:cNvPr id="6" name="Slide Number Placeholder 5"/>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989961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457200"/>
            <a:ext cx="7765321" cy="99474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346" y="1566240"/>
            <a:ext cx="3829503" cy="277716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30052" y="1566240"/>
            <a:ext cx="3820616" cy="277716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BBB585-6AE9-436E-836B-7CB9C3F29A49}" type="datetime1">
              <a:rPr lang="tr-TR" smtClean="0"/>
              <a:pPr/>
              <a:t>18.08.2023</a:t>
            </a:fld>
            <a:endParaRPr lang="tr-TR"/>
          </a:p>
        </p:txBody>
      </p:sp>
      <p:sp>
        <p:nvSpPr>
          <p:cNvPr id="6" name="Footer Placeholder 5"/>
          <p:cNvSpPr>
            <a:spLocks noGrp="1"/>
          </p:cNvSpPr>
          <p:nvPr>
            <p:ph type="ftr" sz="quarter" idx="11"/>
          </p:nvPr>
        </p:nvSpPr>
        <p:spPr/>
        <p:txBody>
          <a:bodyPr/>
          <a:lstStyle/>
          <a:p>
            <a:r>
              <a:rPr lang="tr-TR" smtClean="0"/>
              <a:t>www.rehberlikservisim.com</a:t>
            </a:r>
            <a:endParaRPr lang="tr-TR"/>
          </a:p>
        </p:txBody>
      </p:sp>
      <p:sp>
        <p:nvSpPr>
          <p:cNvPr id="7" name="Slide Number Placeholder 6"/>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09797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457201"/>
            <a:ext cx="7765321" cy="994172"/>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56354" y="1566240"/>
            <a:ext cx="3659399" cy="617934"/>
          </a:xfrm>
        </p:spPr>
        <p:txBody>
          <a:bodyPr anchor="b"/>
          <a:lstStyle>
            <a:lvl1pPr marL="0" indent="0">
              <a:lnSpc>
                <a:spcPct val="100000"/>
              </a:lnSpc>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685346" y="2184174"/>
            <a:ext cx="3830406" cy="215922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01502" y="1566240"/>
            <a:ext cx="3649166" cy="617934"/>
          </a:xfrm>
        </p:spPr>
        <p:txBody>
          <a:bodyPr anchor="b"/>
          <a:lstStyle>
            <a:lvl1pPr marL="0" indent="0">
              <a:lnSpc>
                <a:spcPct val="100000"/>
              </a:lnSpc>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29150" y="2184174"/>
            <a:ext cx="3821518" cy="215922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1C0F148-6971-4B6F-8851-6C076EF869F2}" type="datetime1">
              <a:rPr lang="tr-TR" smtClean="0"/>
              <a:pPr/>
              <a:t>18.08.2023</a:t>
            </a:fld>
            <a:endParaRPr lang="tr-TR"/>
          </a:p>
        </p:txBody>
      </p:sp>
      <p:sp>
        <p:nvSpPr>
          <p:cNvPr id="8" name="Footer Placeholder 7"/>
          <p:cNvSpPr>
            <a:spLocks noGrp="1"/>
          </p:cNvSpPr>
          <p:nvPr>
            <p:ph type="ftr" sz="quarter" idx="11"/>
          </p:nvPr>
        </p:nvSpPr>
        <p:spPr/>
        <p:txBody>
          <a:bodyPr/>
          <a:lstStyle/>
          <a:p>
            <a:r>
              <a:rPr lang="tr-TR" smtClean="0"/>
              <a:t>www.rehberlikservisim.com</a:t>
            </a:r>
            <a:endParaRPr lang="tr-TR"/>
          </a:p>
        </p:txBody>
      </p:sp>
      <p:sp>
        <p:nvSpPr>
          <p:cNvPr id="9" name="Slide Number Placeholder 8"/>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16438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E1CDEF-278D-4F12-8A65-42EAFFD2A347}" type="datetime1">
              <a:rPr lang="tr-TR" smtClean="0"/>
              <a:pPr/>
              <a:t>18.08.2023</a:t>
            </a:fld>
            <a:endParaRPr lang="tr-TR"/>
          </a:p>
        </p:txBody>
      </p:sp>
      <p:sp>
        <p:nvSpPr>
          <p:cNvPr id="4" name="Footer Placeholder 3"/>
          <p:cNvSpPr>
            <a:spLocks noGrp="1"/>
          </p:cNvSpPr>
          <p:nvPr>
            <p:ph type="ftr" sz="quarter" idx="11"/>
          </p:nvPr>
        </p:nvSpPr>
        <p:spPr/>
        <p:txBody>
          <a:bodyPr/>
          <a:lstStyle/>
          <a:p>
            <a:r>
              <a:rPr lang="tr-TR" smtClean="0"/>
              <a:t>www.rehberlikservisim.com</a:t>
            </a:r>
            <a:endParaRPr lang="tr-TR"/>
          </a:p>
        </p:txBody>
      </p:sp>
      <p:sp>
        <p:nvSpPr>
          <p:cNvPr id="5" name="Slide Number Placeholder 4"/>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356556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E24D1-D119-481D-A7C6-C9E82E4570C9}" type="datetime1">
              <a:rPr lang="tr-TR" smtClean="0"/>
              <a:pPr/>
              <a:t>18.08.2023</a:t>
            </a:fld>
            <a:endParaRPr lang="tr-TR"/>
          </a:p>
        </p:txBody>
      </p:sp>
      <p:sp>
        <p:nvSpPr>
          <p:cNvPr id="3" name="Footer Placeholder 2"/>
          <p:cNvSpPr>
            <a:spLocks noGrp="1"/>
          </p:cNvSpPr>
          <p:nvPr>
            <p:ph type="ftr" sz="quarter" idx="11"/>
          </p:nvPr>
        </p:nvSpPr>
        <p:spPr/>
        <p:txBody>
          <a:bodyPr/>
          <a:lstStyle/>
          <a:p>
            <a:r>
              <a:rPr lang="tr-TR" smtClean="0"/>
              <a:t>www.rehberlikservisim.com</a:t>
            </a:r>
            <a:endParaRPr lang="tr-TR"/>
          </a:p>
        </p:txBody>
      </p:sp>
      <p:sp>
        <p:nvSpPr>
          <p:cNvPr id="4" name="Slide Number Placeholder 3"/>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297750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457200"/>
            <a:ext cx="2949178" cy="1771650"/>
          </a:xfrm>
        </p:spPr>
        <p:txBody>
          <a:bodyPr anchor="b">
            <a:normAutofit/>
          </a:bodyPr>
          <a:lstStyle>
            <a:lvl1pPr>
              <a:defRPr sz="2100"/>
            </a:lvl1pPr>
          </a:lstStyle>
          <a:p>
            <a:r>
              <a:rPr lang="tr-TR" smtClean="0"/>
              <a:t>Asıl başlık stili için tıklatın</a:t>
            </a:r>
            <a:endParaRPr lang="en-US" dirty="0"/>
          </a:p>
        </p:txBody>
      </p:sp>
      <p:sp>
        <p:nvSpPr>
          <p:cNvPr id="3" name="Content Placeholder 2"/>
          <p:cNvSpPr>
            <a:spLocks noGrp="1"/>
          </p:cNvSpPr>
          <p:nvPr>
            <p:ph idx="1"/>
          </p:nvPr>
        </p:nvSpPr>
        <p:spPr>
          <a:xfrm>
            <a:off x="3808548" y="457200"/>
            <a:ext cx="4642119" cy="388620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7921" y="2228850"/>
            <a:ext cx="2949178" cy="2114549"/>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8D1A883-3578-4B40-8935-E05B54B7261B}" type="datetime1">
              <a:rPr lang="tr-TR" smtClean="0"/>
              <a:pPr/>
              <a:t>18.08.2023</a:t>
            </a:fld>
            <a:endParaRPr lang="tr-TR"/>
          </a:p>
        </p:txBody>
      </p:sp>
      <p:sp>
        <p:nvSpPr>
          <p:cNvPr id="6" name="Footer Placeholder 5"/>
          <p:cNvSpPr>
            <a:spLocks noGrp="1"/>
          </p:cNvSpPr>
          <p:nvPr>
            <p:ph type="ftr" sz="quarter" idx="11"/>
          </p:nvPr>
        </p:nvSpPr>
        <p:spPr/>
        <p:txBody>
          <a:bodyPr/>
          <a:lstStyle/>
          <a:p>
            <a:r>
              <a:rPr lang="tr-TR" smtClean="0"/>
              <a:t>www.rehberlikservisim.com</a:t>
            </a:r>
            <a:endParaRPr lang="tr-TR"/>
          </a:p>
        </p:txBody>
      </p:sp>
      <p:sp>
        <p:nvSpPr>
          <p:cNvPr id="7" name="Slide Number Placeholder 6"/>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170903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457200"/>
            <a:ext cx="4447330" cy="1771650"/>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68603" y="569161"/>
            <a:ext cx="2441517" cy="3662279"/>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345" y="2228850"/>
            <a:ext cx="4451213" cy="2114550"/>
          </a:xfrm>
        </p:spPr>
        <p:txBody>
          <a:bodyPr>
            <a:normAutofit/>
          </a:bodyPr>
          <a:lstStyle>
            <a:lvl1pPr marL="0" indent="0" algn="ctr">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765C6E2-4727-4A7F-B002-896AA5263948}" type="datetime1">
              <a:rPr lang="tr-TR" smtClean="0"/>
              <a:pPr/>
              <a:t>18.08.2023</a:t>
            </a:fld>
            <a:endParaRPr lang="tr-TR"/>
          </a:p>
        </p:txBody>
      </p:sp>
      <p:sp>
        <p:nvSpPr>
          <p:cNvPr id="6" name="Footer Placeholder 5"/>
          <p:cNvSpPr>
            <a:spLocks noGrp="1"/>
          </p:cNvSpPr>
          <p:nvPr>
            <p:ph type="ftr" sz="quarter" idx="11"/>
          </p:nvPr>
        </p:nvSpPr>
        <p:spPr/>
        <p:txBody>
          <a:bodyPr/>
          <a:lstStyle/>
          <a:p>
            <a:r>
              <a:rPr lang="tr-TR" smtClean="0"/>
              <a:t>www.rehberlikservisim.com</a:t>
            </a:r>
            <a:endParaRPr lang="tr-TR"/>
          </a:p>
        </p:txBody>
      </p:sp>
      <p:sp>
        <p:nvSpPr>
          <p:cNvPr id="7" name="Slide Number Placeholder 6"/>
          <p:cNvSpPr>
            <a:spLocks noGrp="1"/>
          </p:cNvSpPr>
          <p:nvPr>
            <p:ph type="sldNum" sz="quarter" idx="12"/>
          </p:nvPr>
        </p:nvSpPr>
        <p:spPr/>
        <p:txBody>
          <a:bodyPr/>
          <a:lstStyle/>
          <a:p>
            <a:fld id="{A9E12E18-8884-4BB9-8948-A832E9E47FF1}" type="slidenum">
              <a:rPr lang="tr-TR" smtClean="0"/>
              <a:pPr/>
              <a:t>‹#›</a:t>
            </a:fld>
            <a:endParaRPr lang="tr-TR"/>
          </a:p>
        </p:txBody>
      </p:sp>
    </p:spTree>
    <p:extLst>
      <p:ext uri="{BB962C8B-B14F-4D97-AF65-F5344CB8AC3E}">
        <p14:creationId xmlns:p14="http://schemas.microsoft.com/office/powerpoint/2010/main" val="323129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457200"/>
            <a:ext cx="7765321" cy="99474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346" y="1572048"/>
            <a:ext cx="7765322" cy="277135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759052" y="4412457"/>
            <a:ext cx="2057400" cy="273844"/>
          </a:xfrm>
          <a:prstGeom prst="rect">
            <a:avLst/>
          </a:prstGeom>
        </p:spPr>
        <p:txBody>
          <a:bodyPr vert="horz" lIns="91440" tIns="45720" rIns="91440" bIns="45720" rtlCol="0" anchor="ctr"/>
          <a:lstStyle>
            <a:lvl1pPr algn="r">
              <a:defRPr sz="750">
                <a:solidFill>
                  <a:schemeClr val="tx1">
                    <a:tint val="75000"/>
                  </a:schemeClr>
                </a:solidFill>
              </a:defRPr>
            </a:lvl1pPr>
          </a:lstStyle>
          <a:p>
            <a:fld id="{60F6FB99-E324-43C7-9113-C93604CE3D66}" type="datetime1">
              <a:rPr lang="tr-TR" smtClean="0"/>
              <a:pPr/>
              <a:t>18.08.2023</a:t>
            </a:fld>
            <a:endParaRPr lang="tr-TR"/>
          </a:p>
        </p:txBody>
      </p:sp>
      <p:sp>
        <p:nvSpPr>
          <p:cNvPr id="5" name="Footer Placeholder 4"/>
          <p:cNvSpPr>
            <a:spLocks noGrp="1"/>
          </p:cNvSpPr>
          <p:nvPr>
            <p:ph type="ftr" sz="quarter" idx="3"/>
          </p:nvPr>
        </p:nvSpPr>
        <p:spPr>
          <a:xfrm>
            <a:off x="685346" y="4412457"/>
            <a:ext cx="5004649" cy="273844"/>
          </a:xfrm>
          <a:prstGeom prst="rect">
            <a:avLst/>
          </a:prstGeom>
        </p:spPr>
        <p:txBody>
          <a:bodyPr vert="horz" lIns="91440" tIns="45720" rIns="91440" bIns="45720" rtlCol="0" anchor="ctr"/>
          <a:lstStyle>
            <a:lvl1pPr algn="l">
              <a:defRPr sz="750">
                <a:solidFill>
                  <a:schemeClr val="tx1">
                    <a:tint val="75000"/>
                  </a:schemeClr>
                </a:solidFill>
              </a:defRPr>
            </a:lvl1pPr>
          </a:lstStyle>
          <a:p>
            <a:r>
              <a:rPr lang="tr-TR" smtClean="0"/>
              <a:t>www.rehberlikservisim.com</a:t>
            </a:r>
            <a:endParaRPr lang="tr-TR"/>
          </a:p>
        </p:txBody>
      </p:sp>
      <p:sp>
        <p:nvSpPr>
          <p:cNvPr id="6" name="Slide Number Placeholder 5"/>
          <p:cNvSpPr>
            <a:spLocks noGrp="1"/>
          </p:cNvSpPr>
          <p:nvPr>
            <p:ph type="sldNum" sz="quarter" idx="4"/>
          </p:nvPr>
        </p:nvSpPr>
        <p:spPr>
          <a:xfrm>
            <a:off x="7885509" y="4412457"/>
            <a:ext cx="565159" cy="273844"/>
          </a:xfrm>
          <a:prstGeom prst="rect">
            <a:avLst/>
          </a:prstGeom>
        </p:spPr>
        <p:txBody>
          <a:bodyPr vert="horz" lIns="91440" tIns="45720" rIns="91440" bIns="45720" rtlCol="0" anchor="ctr"/>
          <a:lstStyle>
            <a:lvl1pPr algn="r">
              <a:defRPr sz="750">
                <a:solidFill>
                  <a:schemeClr val="tx1">
                    <a:tint val="75000"/>
                  </a:schemeClr>
                </a:solidFill>
              </a:defRPr>
            </a:lvl1pPr>
          </a:lstStyle>
          <a:p>
            <a:fld id="{A9E12E18-8884-4BB9-8948-A832E9E47FF1}" type="slidenum">
              <a:rPr lang="tr-TR" smtClean="0"/>
              <a:pPr/>
              <a:t>‹#›</a:t>
            </a:fld>
            <a:endParaRPr lang="tr-TR"/>
          </a:p>
        </p:txBody>
      </p:sp>
    </p:spTree>
    <p:extLst>
      <p:ext uri="{BB962C8B-B14F-4D97-AF65-F5344CB8AC3E}">
        <p14:creationId xmlns:p14="http://schemas.microsoft.com/office/powerpoint/2010/main" val="2737734755"/>
      </p:ext>
    </p:extLst>
  </p:cSld>
  <p:clrMap bg1="dk1" tx1="lt1" bg2="dk2" tx2="lt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 id="2147483947" r:id="rId13"/>
    <p:sldLayoutId id="2147483948" r:id="rId14"/>
    <p:sldLayoutId id="2147483949" r:id="rId15"/>
    <p:sldLayoutId id="2147483950" r:id="rId16"/>
    <p:sldLayoutId id="2147483951" r:id="rId17"/>
    <p:sldLayoutId id="2147483952" r:id="rId18"/>
  </p:sldLayoutIdLst>
  <p:hf sldNum="0" hdr="0" dt="0"/>
  <p:txStyles>
    <p:titleStyle>
      <a:lvl1pPr algn="ctr" defTabSz="685800" rtl="0" eaLnBrk="1" latinLnBrk="0" hangingPunct="1">
        <a:lnSpc>
          <a:spcPct val="90000"/>
        </a:lnSpc>
        <a:spcBef>
          <a:spcPct val="0"/>
        </a:spcBef>
        <a:buNone/>
        <a:defRPr sz="255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171450" indent="-171450" algn="l" defTabSz="685800" rtl="0" eaLnBrk="1" latinLnBrk="0" hangingPunct="1">
        <a:lnSpc>
          <a:spcPct val="120000"/>
        </a:lnSpc>
        <a:spcBef>
          <a:spcPts val="750"/>
        </a:spcBef>
        <a:buFont typeface="Arial" panose="020B0604020202020204" pitchFamily="34" charset="0"/>
        <a:buChar char="•"/>
        <a:defRPr sz="1500" kern="1200">
          <a:solidFill>
            <a:schemeClr val="tx1"/>
          </a:solidFill>
          <a:effectLst>
            <a:outerShdw blurRad="50800" dist="38100" dir="2700000" algn="tl" rotWithShape="0">
              <a:srgbClr val="000000">
                <a:alpha val="48000"/>
              </a:srgbClr>
            </a:outerShdw>
          </a:effectLst>
          <a:latin typeface="+mn-lt"/>
          <a:ea typeface="+mn-ea"/>
          <a:cs typeface="+mn-cs"/>
        </a:defRPr>
      </a:lvl1pPr>
      <a:lvl2pPr marL="514350" indent="-171450" algn="l" defTabSz="685800" rtl="0" eaLnBrk="1" latinLnBrk="0" hangingPunct="1">
        <a:lnSpc>
          <a:spcPct val="120000"/>
        </a:lnSpc>
        <a:spcBef>
          <a:spcPts val="375"/>
        </a:spcBef>
        <a:buFont typeface="Arial" panose="020B0604020202020204" pitchFamily="34" charset="0"/>
        <a:buChar char="•"/>
        <a:defRPr sz="1350" kern="1200">
          <a:solidFill>
            <a:schemeClr val="tx1"/>
          </a:solidFill>
          <a:effectLst>
            <a:outerShdw blurRad="50800" dist="38100" dir="2700000" algn="tl" rotWithShape="0">
              <a:srgbClr val="000000">
                <a:alpha val="48000"/>
              </a:srgbClr>
            </a:outerShdw>
          </a:effectLst>
          <a:latin typeface="+mn-lt"/>
          <a:ea typeface="+mn-ea"/>
          <a:cs typeface="+mn-cs"/>
        </a:defRPr>
      </a:lvl2pPr>
      <a:lvl3pPr marL="857250" indent="-171450" algn="l" defTabSz="685800" rtl="0" eaLnBrk="1" latinLnBrk="0" hangingPunct="1">
        <a:lnSpc>
          <a:spcPct val="120000"/>
        </a:lnSpc>
        <a:spcBef>
          <a:spcPts val="375"/>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200150" indent="-171450" algn="l" defTabSz="685800" rtl="0" eaLnBrk="1" latinLnBrk="0" hangingPunct="1">
        <a:lnSpc>
          <a:spcPct val="120000"/>
        </a:lnSpc>
        <a:spcBef>
          <a:spcPts val="375"/>
        </a:spcBef>
        <a:buFont typeface="Arial" panose="020B0604020202020204" pitchFamily="34" charset="0"/>
        <a:buChar char="•"/>
        <a:defRPr sz="1050" kern="1200">
          <a:solidFill>
            <a:schemeClr val="tx1"/>
          </a:solidFill>
          <a:effectLst>
            <a:outerShdw blurRad="50800" dist="38100" dir="2700000" algn="tl" rotWithShape="0">
              <a:srgbClr val="000000">
                <a:alpha val="48000"/>
              </a:srgbClr>
            </a:outerShdw>
          </a:effectLst>
          <a:latin typeface="+mn-lt"/>
          <a:ea typeface="+mn-ea"/>
          <a:cs typeface="+mn-cs"/>
        </a:defRPr>
      </a:lvl4pPr>
      <a:lvl5pPr marL="1543050" indent="-171450" algn="l" defTabSz="685800" rtl="0" eaLnBrk="1" latinLnBrk="0" hangingPunct="1">
        <a:lnSpc>
          <a:spcPct val="120000"/>
        </a:lnSpc>
        <a:spcBef>
          <a:spcPts val="375"/>
        </a:spcBef>
        <a:buFont typeface="Arial" panose="020B0604020202020204" pitchFamily="34" charset="0"/>
        <a:buChar char="•"/>
        <a:defRPr sz="900" kern="1200">
          <a:solidFill>
            <a:schemeClr val="tx1"/>
          </a:solidFill>
          <a:effectLst>
            <a:outerShdw blurRad="50800" dist="38100" dir="2700000" algn="tl" rotWithShape="0">
              <a:srgbClr val="000000">
                <a:alpha val="48000"/>
              </a:srgbClr>
            </a:outerShdw>
          </a:effectLst>
          <a:latin typeface="+mn-lt"/>
          <a:ea typeface="+mn-ea"/>
          <a:cs typeface="+mn-cs"/>
        </a:defRPr>
      </a:lvl5pPr>
      <a:lvl6pPr marL="1885950" indent="-171450" algn="l" defTabSz="685800" rtl="0" eaLnBrk="1" latinLnBrk="0" hangingPunct="1">
        <a:lnSpc>
          <a:spcPct val="120000"/>
        </a:lnSpc>
        <a:spcBef>
          <a:spcPts val="375"/>
        </a:spcBef>
        <a:buFont typeface="Arial" panose="020B0604020202020204" pitchFamily="34" charset="0"/>
        <a:buChar char="•"/>
        <a:defRPr sz="9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228850" indent="-171450" algn="l" defTabSz="685800" rtl="0" eaLnBrk="1" latinLnBrk="0" hangingPunct="1">
        <a:lnSpc>
          <a:spcPct val="120000"/>
        </a:lnSpc>
        <a:spcBef>
          <a:spcPts val="375"/>
        </a:spcBef>
        <a:buFont typeface="Arial" panose="020B0604020202020204" pitchFamily="34" charset="0"/>
        <a:buChar char="•"/>
        <a:defRPr sz="900" kern="1200">
          <a:solidFill>
            <a:schemeClr val="tx1"/>
          </a:solidFill>
          <a:effectLst>
            <a:outerShdw blurRad="50800" dist="38100" dir="2700000" algn="tl" rotWithShape="0">
              <a:srgbClr val="000000">
                <a:alpha val="48000"/>
              </a:srgbClr>
            </a:outerShdw>
          </a:effectLst>
          <a:latin typeface="+mn-lt"/>
          <a:ea typeface="+mn-ea"/>
          <a:cs typeface="+mn-cs"/>
        </a:defRPr>
      </a:lvl7pPr>
      <a:lvl8pPr marL="2571750" indent="-171450" algn="l" defTabSz="685800" rtl="0" eaLnBrk="1" latinLnBrk="0" hangingPunct="1">
        <a:lnSpc>
          <a:spcPct val="120000"/>
        </a:lnSpc>
        <a:spcBef>
          <a:spcPts val="375"/>
        </a:spcBef>
        <a:buFont typeface="Arial" panose="020B0604020202020204" pitchFamily="34" charset="0"/>
        <a:buChar char="•"/>
        <a:defRPr sz="900" kern="1200">
          <a:solidFill>
            <a:schemeClr val="tx1"/>
          </a:solidFill>
          <a:effectLst>
            <a:outerShdw blurRad="50800" dist="38100" dir="2700000" algn="tl" rotWithShape="0">
              <a:srgbClr val="000000">
                <a:alpha val="48000"/>
              </a:srgbClr>
            </a:outerShdw>
          </a:effectLst>
          <a:latin typeface="+mn-lt"/>
          <a:ea typeface="+mn-ea"/>
          <a:cs typeface="+mn-cs"/>
        </a:defRPr>
      </a:lvl8pPr>
      <a:lvl9pPr marL="2914650" indent="-171450" algn="l" defTabSz="685800" rtl="0" eaLnBrk="1" latinLnBrk="0" hangingPunct="1">
        <a:lnSpc>
          <a:spcPct val="120000"/>
        </a:lnSpc>
        <a:spcBef>
          <a:spcPts val="375"/>
        </a:spcBef>
        <a:buFont typeface="Arial" panose="020B0604020202020204" pitchFamily="34" charset="0"/>
        <a:buChar char="•"/>
        <a:defRPr sz="9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1259632" y="843558"/>
            <a:ext cx="5832647" cy="1815882"/>
          </a:xfrm>
          <a:prstGeom prst="rect">
            <a:avLst/>
          </a:prstGeom>
          <a:noFill/>
        </p:spPr>
        <p:txBody>
          <a:bodyPr wrap="square" rtlCol="0">
            <a:spAutoFit/>
          </a:bodyPr>
          <a:lstStyle/>
          <a:p>
            <a:pPr algn="ctr"/>
            <a:r>
              <a:rPr lang="tr-TR" sz="2800" b="1" dirty="0" smtClean="0">
                <a:solidFill>
                  <a:srgbClr val="FF0000"/>
                </a:solidFill>
              </a:rPr>
              <a:t>ATILGANLIK</a:t>
            </a:r>
          </a:p>
          <a:p>
            <a:pPr algn="ctr"/>
            <a:r>
              <a:rPr lang="tr-TR" sz="2800" b="1" dirty="0" smtClean="0">
                <a:solidFill>
                  <a:srgbClr val="FF0000"/>
                </a:solidFill>
              </a:rPr>
              <a:t>VE</a:t>
            </a:r>
          </a:p>
          <a:p>
            <a:pPr algn="ctr"/>
            <a:r>
              <a:rPr lang="tr-TR" sz="2800" b="1" dirty="0" smtClean="0">
                <a:solidFill>
                  <a:srgbClr val="FF0000"/>
                </a:solidFill>
              </a:rPr>
              <a:t>GİRİŞKENLİK</a:t>
            </a:r>
          </a:p>
          <a:p>
            <a:pPr algn="ctr"/>
            <a:r>
              <a:rPr lang="tr-TR" sz="2800" b="1" dirty="0" smtClean="0">
                <a:solidFill>
                  <a:srgbClr val="FF0000"/>
                </a:solidFill>
              </a:rPr>
              <a:t>(ÖĞRETMENLERE YÖNELİK)</a:t>
            </a:r>
            <a:endParaRPr lang="tr-TR" sz="2800" b="1" dirty="0">
              <a:solidFill>
                <a:srgbClr val="FF0000"/>
              </a:solidFill>
            </a:endParaRPr>
          </a:p>
        </p:txBody>
      </p:sp>
      <p:pic>
        <p:nvPicPr>
          <p:cNvPr id="17" name="Picture 2" descr="C:\Users\dell\Desktop\unnamed.png"/>
          <p:cNvPicPr>
            <a:picLocks noChangeAspect="1" noChangeArrowheads="1"/>
          </p:cNvPicPr>
          <p:nvPr/>
        </p:nvPicPr>
        <p:blipFill>
          <a:blip r:embed="rId2"/>
          <a:srcRect/>
          <a:stretch>
            <a:fillRect/>
          </a:stretch>
        </p:blipFill>
        <p:spPr bwMode="auto">
          <a:xfrm>
            <a:off x="2699792" y="2783501"/>
            <a:ext cx="3027000" cy="2308529"/>
          </a:xfrm>
          <a:prstGeom prst="rect">
            <a:avLst/>
          </a:prstGeom>
          <a:noFill/>
        </p:spPr>
      </p:pic>
      <p:pic>
        <p:nvPicPr>
          <p:cNvPr id="2" name="Resim 1"/>
          <p:cNvPicPr>
            <a:picLocks noChangeAspect="1"/>
          </p:cNvPicPr>
          <p:nvPr/>
        </p:nvPicPr>
        <p:blipFill>
          <a:blip r:embed="rId3"/>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3566388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9255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ÖĞRENCİDE ATILGANLIK VE GİRİŞKENLİK BECERİSİNİ GELİŞTİRMEK İÇİN NELER </a:t>
            </a: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YAPABİLİRSİNİZ?</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755576" y="1428742"/>
            <a:ext cx="7959828" cy="3139321"/>
          </a:xfrm>
          <a:prstGeom prst="rect">
            <a:avLst/>
          </a:prstGeom>
        </p:spPr>
        <p:txBody>
          <a:bodyPr wrap="square">
            <a:spAutoFit/>
          </a:bodyPr>
          <a:lstStyle/>
          <a:p>
            <a:endParaRPr lang="tr-TR" dirty="0" smtClean="0"/>
          </a:p>
          <a:p>
            <a:pPr>
              <a:buFont typeface="Wingdings" pitchFamily="2" charset="2"/>
              <a:buChar char="Ø"/>
            </a:pPr>
            <a:r>
              <a:rPr lang="tr-TR" dirty="0" smtClean="0"/>
              <a:t> Öğrenciye; istemediği sürece akraba, arkadaş, tanıdıkların ona bir takım düşünce, fikir ya da davranışı empoze etmesine izin vermemesini, mantıksız isteklere ‘’Hayır’’ demesi gerektiğini belirtin.</a:t>
            </a:r>
          </a:p>
          <a:p>
            <a:endParaRPr lang="tr-TR" dirty="0" smtClean="0"/>
          </a:p>
          <a:p>
            <a:pPr>
              <a:buFont typeface="Wingdings" pitchFamily="2" charset="2"/>
              <a:buChar char="Ø"/>
            </a:pPr>
            <a:r>
              <a:rPr lang="tr-TR" dirty="0" smtClean="0"/>
              <a:t> Öğrenciyi ilgi ve yeteneklerini geliştirmesi konusunda teşvik edin.</a:t>
            </a:r>
          </a:p>
          <a:p>
            <a:pPr>
              <a:buFont typeface="Wingdings" pitchFamily="2" charset="2"/>
              <a:buChar char="Ø"/>
            </a:pPr>
            <a:endParaRPr lang="tr-TR" dirty="0" smtClean="0"/>
          </a:p>
          <a:p>
            <a:pPr>
              <a:buFont typeface="Wingdings" pitchFamily="2" charset="2"/>
              <a:buChar char="Ø"/>
            </a:pPr>
            <a:r>
              <a:rPr lang="tr-TR" dirty="0" smtClean="0"/>
              <a:t> Sınıf içerisinde yerine getirebileceği küçük sorumluluklar verin.</a:t>
            </a:r>
          </a:p>
          <a:p>
            <a:pPr>
              <a:buFont typeface="Wingdings" pitchFamily="2" charset="2"/>
              <a:buChar char="Ø"/>
            </a:pPr>
            <a:endParaRPr lang="tr-TR" dirty="0" smtClean="0"/>
          </a:p>
          <a:p>
            <a:pPr>
              <a:buFont typeface="Wingdings" pitchFamily="2" charset="2"/>
              <a:buChar char="Ø"/>
            </a:pPr>
            <a:r>
              <a:rPr lang="tr-TR" dirty="0" smtClean="0"/>
              <a:t> Öğrencilerinize atılganlık ve girişkenlik konusunda iyi bir örnek olun.</a:t>
            </a:r>
            <a:br>
              <a:rPr lang="tr-TR" dirty="0" smtClean="0"/>
            </a:br>
            <a:endParaRPr lang="tr-TR" b="1" i="1" dirty="0">
              <a:solidFill>
                <a:srgbClr val="FF000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755576" y="843558"/>
            <a:ext cx="7818662" cy="4185761"/>
          </a:xfrm>
          <a:prstGeom prst="rect">
            <a:avLst/>
          </a:prstGeom>
        </p:spPr>
        <p:txBody>
          <a:bodyPr wrap="square">
            <a:spAutoFit/>
          </a:bodyPr>
          <a:lstStyle/>
          <a:p>
            <a:r>
              <a:rPr lang="tr-TR" sz="1400" dirty="0" smtClean="0"/>
              <a:t>1- Bence insanların çoğu benden daha atılgan ve girişkendir. </a:t>
            </a:r>
          </a:p>
          <a:p>
            <a:pPr marL="342900" indent="-342900">
              <a:buAutoNum type="alphaLcParenR"/>
            </a:pPr>
            <a:r>
              <a:rPr lang="tr-TR" sz="1400" dirty="0" smtClean="0">
                <a:solidFill>
                  <a:srgbClr val="FF0000"/>
                </a:solidFill>
              </a:rPr>
              <a:t>Doğru</a:t>
            </a:r>
            <a:r>
              <a:rPr lang="tr-TR" sz="1400" dirty="0" smtClean="0"/>
              <a:t>  </a:t>
            </a:r>
            <a:r>
              <a:rPr lang="tr-TR" sz="1400" dirty="0" smtClean="0">
                <a:solidFill>
                  <a:srgbClr val="002060"/>
                </a:solidFill>
              </a:rPr>
              <a:t>b) Yanlış</a:t>
            </a:r>
            <a:endParaRPr lang="tr-TR" sz="1400" dirty="0" smtClean="0"/>
          </a:p>
          <a:p>
            <a:r>
              <a:rPr lang="tr-TR" sz="1400" dirty="0" smtClean="0"/>
              <a:t>2- </a:t>
            </a:r>
            <a:r>
              <a:rPr lang="tr-TR" sz="1400" dirty="0"/>
              <a:t>Sıkılganlığım yüzünden birilerine herhangi bir önerimde bulunamıyor ya da onların önerilerini kabul edemiyorum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a:t>
            </a:r>
            <a:r>
              <a:rPr lang="tr-TR" sz="1400" dirty="0" smtClean="0">
                <a:solidFill>
                  <a:srgbClr val="002060"/>
                </a:solidFill>
              </a:rPr>
              <a:t>Yanlış</a:t>
            </a:r>
            <a:endParaRPr lang="tr-TR" sz="1400" b="1" i="1" dirty="0" smtClean="0">
              <a:solidFill>
                <a:srgbClr val="002060"/>
              </a:solidFill>
            </a:endParaRPr>
          </a:p>
          <a:p>
            <a:r>
              <a:rPr lang="tr-TR" sz="1400" dirty="0"/>
              <a:t>3- Bir lokantada isteğime göre hazırlanmamış bir yemek gelince garsona şikayette bulunamam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a:t>
            </a:r>
            <a:r>
              <a:rPr lang="tr-TR" sz="1400" dirty="0" smtClean="0">
                <a:solidFill>
                  <a:srgbClr val="002060"/>
                </a:solidFill>
              </a:rPr>
              <a:t>Yanlış</a:t>
            </a:r>
            <a:endParaRPr lang="tr-TR" sz="1400" dirty="0" smtClean="0"/>
          </a:p>
          <a:p>
            <a:r>
              <a:rPr lang="tr-TR" sz="1400" dirty="0" smtClean="0"/>
              <a:t>4- </a:t>
            </a:r>
            <a:r>
              <a:rPr lang="tr-TR" sz="1400" dirty="0"/>
              <a:t>Başkalarının beni kırdıklarını fark ettiğim halde onları incitmemeğe dikkat ederim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5- İstemediğim bir malı almam için ısrar edilirse "hayır" demekte zorluk çekerim.</a:t>
            </a:r>
          </a:p>
          <a:p>
            <a:r>
              <a:rPr lang="tr-TR" sz="1400" dirty="0">
                <a:solidFill>
                  <a:srgbClr val="FF0000"/>
                </a:solidFill>
              </a:rPr>
              <a:t>a) Doğru</a:t>
            </a:r>
            <a:r>
              <a:rPr lang="tr-TR" sz="1400" dirty="0"/>
              <a:t>  </a:t>
            </a:r>
            <a:r>
              <a:rPr lang="tr-TR" sz="1400" dirty="0">
                <a:solidFill>
                  <a:srgbClr val="002060"/>
                </a:solidFill>
              </a:rPr>
              <a:t>b) Yanlış</a:t>
            </a:r>
          </a:p>
          <a:p>
            <a:r>
              <a:rPr lang="tr-TR" sz="1400" dirty="0"/>
              <a:t>6- Benden bir şey yapmam istendiğinde nedenini öğrenmekte ısrar edemem.</a:t>
            </a:r>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7- İnsanı geliştirici ve sert tartışmalara katılmak istediğim zamanlar olur.</a:t>
            </a:r>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r>
              <a:rPr lang="tr-TR" sz="1400" dirty="0"/>
              <a:t>8- Herkes gibi ben de başarılı olmak için çabalarım.</a:t>
            </a:r>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endParaRPr lang="tr-TR" sz="1400" b="1" i="1" dirty="0">
              <a:solidFill>
                <a:srgbClr val="00206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611560" y="843558"/>
            <a:ext cx="7746654" cy="4185761"/>
          </a:xfrm>
          <a:prstGeom prst="rect">
            <a:avLst/>
          </a:prstGeom>
        </p:spPr>
        <p:txBody>
          <a:bodyPr wrap="square">
            <a:spAutoFit/>
          </a:bodyPr>
          <a:lstStyle/>
          <a:p>
            <a:r>
              <a:rPr lang="sv-SE" sz="1400" dirty="0" smtClean="0"/>
              <a:t>9- </a:t>
            </a:r>
            <a:r>
              <a:rPr lang="sv-SE" sz="1400" dirty="0"/>
              <a:t>Doğrusunu isterseniz insanlar beni kullanır</a:t>
            </a:r>
            <a:r>
              <a:rPr lang="sv-SE"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10- Yeni tanıştığım insanlarla ya da yabancılarla rahatlıkla konuşurum</a:t>
            </a:r>
            <a:r>
              <a:rPr lang="tr-TR" sz="1400" dirty="0" smtClean="0"/>
              <a:t>.</a:t>
            </a:r>
            <a:endParaRPr lang="tr-TR" sz="1400" dirty="0"/>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r>
              <a:rPr lang="tr-TR" sz="1400" dirty="0"/>
              <a:t>11- Satın aldığım şeyleri geri vermekten sıkılırım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12- Beni rahatsız eden saygıdeğer bir yakınıma, rahatsızlığımı ifade etmek yerine duygularımı ondan saklamayı yeğlerim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13- Aptalca görünürüm korkusuyla soru sormaktan kaçarım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14- Bir tartışma sırasında kızdığım, hırslandığım belli olacak diye korkarım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15- Tanınmış ve saygı duyulan bir kimsenin yanlış bir şey söylediğini duyduğumda, dinleyenlere kendi görüşümü de duyurmaya çalışırım. </a:t>
            </a:r>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r>
              <a:rPr lang="tr-TR" sz="1400" dirty="0"/>
              <a:t>16- Duygularımı ifade ederken açık ve samimiyimdir. </a:t>
            </a:r>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endParaRPr lang="tr-TR" sz="1400" b="1" i="1" dirty="0">
              <a:solidFill>
                <a:srgbClr val="00206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611560" y="730501"/>
            <a:ext cx="8136904" cy="3970318"/>
          </a:xfrm>
          <a:prstGeom prst="rect">
            <a:avLst/>
          </a:prstGeom>
        </p:spPr>
        <p:txBody>
          <a:bodyPr wrap="square">
            <a:spAutoFit/>
          </a:bodyPr>
          <a:lstStyle/>
          <a:p>
            <a:r>
              <a:rPr lang="tr-TR" sz="1400" dirty="0" smtClean="0"/>
              <a:t>17- Biri benim hakkımda yanlış ve kötü şeyler söylerse, hemen o kişiyle konuşurum.</a:t>
            </a:r>
          </a:p>
          <a:p>
            <a:pPr marL="342900" indent="-342900">
              <a:buAutoNum type="alphaLcParenR"/>
            </a:pPr>
            <a:r>
              <a:rPr lang="tr-TR" sz="1400" dirty="0" smtClean="0">
                <a:solidFill>
                  <a:srgbClr val="FF0000"/>
                </a:solidFill>
              </a:rPr>
              <a:t>Yanlış</a:t>
            </a:r>
            <a:r>
              <a:rPr lang="tr-TR" sz="1400" dirty="0" smtClean="0"/>
              <a:t>  </a:t>
            </a:r>
            <a:r>
              <a:rPr lang="tr-TR" sz="1400" dirty="0" smtClean="0">
                <a:solidFill>
                  <a:srgbClr val="002060"/>
                </a:solidFill>
              </a:rPr>
              <a:t>b) Doğru</a:t>
            </a:r>
          </a:p>
          <a:p>
            <a:r>
              <a:rPr lang="tr-TR" sz="1400" dirty="0"/>
              <a:t>18- Çoğunlukla hayır demekte güçlük çekerim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19- Duygularımı anında açığa çıkarmaktansa biriktirmeyi tercih ederim. </a:t>
            </a:r>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20- Kötü bir hizmetten şikayetçi olurum</a:t>
            </a:r>
            <a:r>
              <a:rPr lang="tr-TR" sz="1400" dirty="0" smtClean="0"/>
              <a:t>.</a:t>
            </a:r>
            <a:endParaRPr lang="tr-TR" sz="1400" dirty="0"/>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r>
              <a:rPr lang="tr-TR" sz="1400" dirty="0"/>
              <a:t>21- </a:t>
            </a:r>
            <a:r>
              <a:rPr lang="fr-FR" sz="1400" dirty="0" err="1"/>
              <a:t>Övüldüğümde</a:t>
            </a:r>
            <a:r>
              <a:rPr lang="tr-TR" sz="1400" dirty="0"/>
              <a:t> </a:t>
            </a:r>
            <a:r>
              <a:rPr lang="fr-FR" sz="1400" dirty="0" err="1"/>
              <a:t>bazen</a:t>
            </a:r>
            <a:r>
              <a:rPr lang="fr-FR" sz="1400" dirty="0"/>
              <a:t> ne</a:t>
            </a:r>
            <a:r>
              <a:rPr lang="tr-TR" sz="1400" dirty="0"/>
              <a:t> </a:t>
            </a:r>
            <a:r>
              <a:rPr lang="fr-FR" sz="1400" dirty="0" err="1"/>
              <a:t>diyeceğimi</a:t>
            </a:r>
            <a:r>
              <a:rPr lang="fr-FR" sz="1400" dirty="0"/>
              <a:t> </a:t>
            </a:r>
            <a:r>
              <a:rPr lang="fr-FR" sz="1400" dirty="0" err="1" smtClean="0"/>
              <a:t>bilemem</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r>
              <a:rPr lang="tr-TR" sz="1400" dirty="0"/>
              <a:t>22- Tiyatro, konferans gibi topluluklarda iki kişi yüksek sesle konuşursa, onlara susmalarını ya da konuşmalarına başka yerde devam etmelerini söylerim</a:t>
            </a:r>
            <a:r>
              <a:rPr lang="tr-TR" sz="1400" dirty="0" smtClean="0"/>
              <a:t>.</a:t>
            </a:r>
            <a:endParaRPr lang="tr-TR" sz="1400" dirty="0"/>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r>
              <a:rPr lang="tr-TR" sz="1400" dirty="0"/>
              <a:t>23- Kuyrukta öne geçen birine yaptığının yanlış olduğunu söylerim</a:t>
            </a:r>
            <a:r>
              <a:rPr lang="tr-TR" sz="1400" dirty="0" smtClean="0"/>
              <a:t>.</a:t>
            </a:r>
            <a:endParaRPr lang="tr-TR" sz="1400" dirty="0"/>
          </a:p>
          <a:p>
            <a:r>
              <a:rPr lang="tr-TR" sz="1400" dirty="0">
                <a:solidFill>
                  <a:srgbClr val="FF0000"/>
                </a:solidFill>
              </a:rPr>
              <a:t>a) Yanlış</a:t>
            </a:r>
            <a:r>
              <a:rPr lang="tr-TR" sz="1400" dirty="0"/>
              <a:t>  </a:t>
            </a:r>
            <a:r>
              <a:rPr lang="tr-TR" sz="1400" dirty="0">
                <a:solidFill>
                  <a:srgbClr val="002060"/>
                </a:solidFill>
              </a:rPr>
              <a:t>b) Doğru</a:t>
            </a:r>
            <a:endParaRPr lang="tr-TR" sz="1400" b="1" i="1" dirty="0">
              <a:solidFill>
                <a:srgbClr val="002060"/>
              </a:solidFill>
            </a:endParaRPr>
          </a:p>
          <a:p>
            <a:r>
              <a:rPr lang="tr-TR" sz="1400" dirty="0"/>
              <a:t>24- Fikrimi ifade etmekte zorluk çekerim</a:t>
            </a:r>
            <a:r>
              <a:rPr lang="tr-TR" sz="1400" dirty="0" smtClean="0"/>
              <a:t>.</a:t>
            </a:r>
            <a:endParaRPr lang="tr-TR" sz="1400" dirty="0"/>
          </a:p>
          <a:p>
            <a:r>
              <a:rPr lang="tr-TR" sz="1400" dirty="0">
                <a:solidFill>
                  <a:srgbClr val="FF0000"/>
                </a:solidFill>
              </a:rPr>
              <a:t>a) Doğru</a:t>
            </a:r>
            <a:r>
              <a:rPr lang="tr-TR" sz="1400" dirty="0"/>
              <a:t>  </a:t>
            </a:r>
            <a:r>
              <a:rPr lang="tr-TR" sz="1400" dirty="0">
                <a:solidFill>
                  <a:srgbClr val="002060"/>
                </a:solidFill>
              </a:rPr>
              <a:t>b) Yanlış</a:t>
            </a:r>
            <a:endParaRPr lang="tr-TR" sz="1400" b="1" i="1" dirty="0">
              <a:solidFill>
                <a:srgbClr val="002060"/>
              </a:solidFill>
            </a:endParaRPr>
          </a:p>
          <a:p>
            <a:endParaRPr lang="tr-TR" sz="1400" b="1" i="1" dirty="0">
              <a:solidFill>
                <a:srgbClr val="00206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solidFill>
                  <a:srgbClr val="FF0000"/>
                </a:solidFill>
              </a:rPr>
              <a:t>A şıkkı </a:t>
            </a:r>
            <a:r>
              <a:rPr lang="tr-TR" sz="3200" dirty="0" smtClean="0"/>
              <a:t>çoğunlukta ise Çekingen bir yapıya sahip olabilirsiniz. </a:t>
            </a:r>
          </a:p>
          <a:p>
            <a:endParaRPr lang="tr-TR" sz="3200" dirty="0" smtClean="0"/>
          </a:p>
          <a:p>
            <a:r>
              <a:rPr lang="tr-TR" sz="3200" dirty="0" smtClean="0">
                <a:solidFill>
                  <a:srgbClr val="002060"/>
                </a:solidFill>
              </a:rPr>
              <a:t>B şıkkı </a:t>
            </a:r>
            <a:r>
              <a:rPr lang="tr-TR" sz="3200" dirty="0" smtClean="0"/>
              <a:t>çoğunlukta ise Atılgan bir yapıya sahip olabilirsiniz.</a:t>
            </a:r>
            <a:endParaRPr lang="tr-TR" sz="3200" b="1" i="1" dirty="0">
              <a:solidFill>
                <a:srgbClr val="00206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27534"/>
            <a:ext cx="7704856" cy="1569660"/>
          </a:xfrm>
          <a:prstGeom prst="rect">
            <a:avLst/>
          </a:prstGeom>
        </p:spPr>
        <p:txBody>
          <a:bodyPr wrap="square">
            <a:spAutoFit/>
          </a:bodyPr>
          <a:lstStyle/>
          <a:p>
            <a:pPr algn="ctr"/>
            <a:r>
              <a:rPr lang="tr-TR" sz="2400" b="1" dirty="0"/>
              <a:t/>
            </a:r>
            <a:br>
              <a:rPr lang="tr-TR" sz="2400" b="1" dirty="0"/>
            </a:br>
            <a:r>
              <a:rPr lang="tr-TR" sz="2400" b="1" dirty="0"/>
              <a:t/>
            </a:r>
            <a:br>
              <a:rPr lang="tr-TR" sz="2400" b="1" dirty="0"/>
            </a:br>
            <a:r>
              <a:rPr lang="tr-TR" sz="2400" b="1" dirty="0">
                <a:solidFill>
                  <a:srgbClr val="00B0F0"/>
                </a:solidFill>
              </a:rPr>
              <a:t>ARTUKLU CEMİL TUTAŞI </a:t>
            </a:r>
            <a:endParaRPr lang="tr-TR" sz="2400" b="1" dirty="0" smtClean="0">
              <a:solidFill>
                <a:srgbClr val="00B0F0"/>
              </a:solidFill>
            </a:endParaRPr>
          </a:p>
          <a:p>
            <a:pPr algn="ctr"/>
            <a:r>
              <a:rPr lang="tr-TR" sz="2400" b="1" dirty="0" smtClean="0">
                <a:solidFill>
                  <a:srgbClr val="00B0F0"/>
                </a:solidFill>
              </a:rPr>
              <a:t>REHBERLİK </a:t>
            </a:r>
            <a:r>
              <a:rPr lang="tr-TR" sz="2400" b="1" dirty="0">
                <a:solidFill>
                  <a:srgbClr val="00B0F0"/>
                </a:solidFill>
              </a:rPr>
              <a:t>VE </a:t>
            </a:r>
            <a:r>
              <a:rPr lang="tr-TR" sz="2400" b="1" dirty="0" smtClean="0">
                <a:solidFill>
                  <a:srgbClr val="00B0F0"/>
                </a:solidFill>
              </a:rPr>
              <a:t>ARAŞTIRMA MERKEZİ</a:t>
            </a:r>
            <a:endParaRPr lang="tr-TR" sz="2400" b="1" dirty="0"/>
          </a:p>
        </p:txBody>
      </p:sp>
      <p:pic>
        <p:nvPicPr>
          <p:cNvPr id="3" name="Resim 2"/>
          <p:cNvPicPr>
            <a:picLocks noChangeAspect="1"/>
          </p:cNvPicPr>
          <p:nvPr/>
        </p:nvPicPr>
        <p:blipFill>
          <a:blip r:embed="rId2"/>
          <a:stretch>
            <a:fillRect/>
          </a:stretch>
        </p:blipFill>
        <p:spPr>
          <a:xfrm>
            <a:off x="3059832" y="2576252"/>
            <a:ext cx="2808312" cy="2491476"/>
          </a:xfrm>
          <a:prstGeom prst="rect">
            <a:avLst/>
          </a:prstGeom>
        </p:spPr>
      </p:pic>
    </p:spTree>
    <p:extLst>
      <p:ext uri="{BB962C8B-B14F-4D97-AF65-F5344CB8AC3E}">
        <p14:creationId xmlns:p14="http://schemas.microsoft.com/office/powerpoint/2010/main" val="226407350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683568" y="1131590"/>
            <a:ext cx="7888960" cy="3416320"/>
          </a:xfrm>
          <a:prstGeom prst="rect">
            <a:avLst/>
          </a:prstGeom>
        </p:spPr>
        <p:txBody>
          <a:bodyPr wrap="square">
            <a:spAutoFit/>
          </a:bodyPr>
          <a:lstStyle/>
          <a:p>
            <a:r>
              <a:rPr lang="tr-TR" b="1" i="1" dirty="0" smtClean="0">
                <a:solidFill>
                  <a:srgbClr val="FF0000"/>
                </a:solidFill>
              </a:rPr>
              <a:t>Girişkenlik; </a:t>
            </a:r>
            <a:r>
              <a:rPr lang="tr-TR" dirty="0" smtClean="0"/>
              <a:t>insanların</a:t>
            </a:r>
            <a:r>
              <a:rPr lang="tr-TR" b="1" i="1" dirty="0" smtClean="0">
                <a:solidFill>
                  <a:srgbClr val="FF0000"/>
                </a:solidFill>
              </a:rPr>
              <a:t> </a:t>
            </a:r>
            <a:r>
              <a:rPr lang="tr-TR" dirty="0" smtClean="0"/>
              <a:t>gereksinimlerini ifade etmesini, olumlu ve olumsuz duygularını söylemesini ve sınırlarını belirlemesini sağlayan bir davranışlar bütünüdür. </a:t>
            </a:r>
          </a:p>
          <a:p>
            <a:endParaRPr lang="tr-TR" dirty="0" smtClean="0"/>
          </a:p>
          <a:p>
            <a:r>
              <a:rPr lang="tr-TR" dirty="0" smtClean="0"/>
              <a:t>Girişkenlik insanların yaşamları üzerindeki kontrolünü sağlayacak ve kendilerine güvenini yükseltecek bir perspektiftir. </a:t>
            </a:r>
          </a:p>
          <a:p>
            <a:endParaRPr lang="tr-TR" dirty="0" smtClean="0"/>
          </a:p>
          <a:p>
            <a:r>
              <a:rPr lang="tr-TR" dirty="0" smtClean="0"/>
              <a:t>Girişkenlik, aynı zamanda insanların kendi hayatıyla ilgili karar alma hakkıdır. </a:t>
            </a:r>
          </a:p>
          <a:p>
            <a:endParaRPr lang="tr-TR" dirty="0" smtClean="0"/>
          </a:p>
          <a:p>
            <a:r>
              <a:rPr lang="tr-TR" dirty="0" smtClean="0"/>
              <a:t>Girişken insanlar kendi gereksinimlerini dile getirdikleri gibi, diğerlerinin gereksinimlerine de saygı gösterir ve onları dinlerler.</a:t>
            </a:r>
            <a:endParaRPr lang="tr-TR" b="1" i="1" dirty="0">
              <a:solidFill>
                <a:srgbClr val="FF000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611560" y="915566"/>
            <a:ext cx="4318200" cy="3416320"/>
          </a:xfrm>
          <a:prstGeom prst="rect">
            <a:avLst/>
          </a:prstGeom>
        </p:spPr>
        <p:txBody>
          <a:bodyPr wrap="square">
            <a:spAutoFit/>
          </a:bodyPr>
          <a:lstStyle/>
          <a:p>
            <a:r>
              <a:rPr lang="tr-TR" dirty="0" smtClean="0"/>
              <a:t>Toplumumuzda pek çok kişi, değişik nedenlere bağlı olarak girişken olmaktan kaçınır. “Ayıp olur”, “Başkası üzülür, bozulur, kırılır..” ya da “Uyumlu olayım” gibi aslında gerçekçi olmayan düşüncelerle kendisini baskılayan kişilerin sayısı bir hayli fazladır. Oysa ki, kendi duygularınız ve ihtiyaçlarınızla temas içinde olmanız, onları önemsemeniz, onlara sırtınızı çevirmemeniz, psikolojik olarak da sağlıklı olmanızı sağlar.</a:t>
            </a:r>
            <a:endParaRPr lang="tr-TR" b="1" i="1" dirty="0">
              <a:solidFill>
                <a:srgbClr val="FF0000"/>
              </a:solidFill>
            </a:endParaRPr>
          </a:p>
        </p:txBody>
      </p:sp>
      <p:pic>
        <p:nvPicPr>
          <p:cNvPr id="2050" name="Picture 2" descr="C:\Users\dell\Desktop\images.jpg"/>
          <p:cNvPicPr>
            <a:picLocks noChangeAspect="1" noChangeArrowheads="1"/>
          </p:cNvPicPr>
          <p:nvPr/>
        </p:nvPicPr>
        <p:blipFill>
          <a:blip r:embed="rId2"/>
          <a:srcRect/>
          <a:stretch>
            <a:fillRect/>
          </a:stretch>
        </p:blipFill>
        <p:spPr bwMode="auto">
          <a:xfrm>
            <a:off x="5178388" y="1347614"/>
            <a:ext cx="3506595" cy="2376264"/>
          </a:xfrm>
          <a:prstGeom prst="rect">
            <a:avLst/>
          </a:prstGeom>
          <a:noFill/>
        </p:spPr>
      </p:pic>
      <p:pic>
        <p:nvPicPr>
          <p:cNvPr id="5" name="Resim 4"/>
          <p:cNvPicPr>
            <a:picLocks noChangeAspect="1"/>
          </p:cNvPicPr>
          <p:nvPr/>
        </p:nvPicPr>
        <p:blipFill>
          <a:blip r:embed="rId3"/>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GİRİŞKENLİK ÖĞRENCİYE NELER KAZANDIRIR?</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2862322"/>
          </a:xfrm>
          <a:prstGeom prst="rect">
            <a:avLst/>
          </a:prstGeom>
        </p:spPr>
        <p:txBody>
          <a:bodyPr wrap="square">
            <a:spAutoFit/>
          </a:bodyPr>
          <a:lstStyle/>
          <a:p>
            <a:pPr>
              <a:buFont typeface="Wingdings" pitchFamily="2" charset="2"/>
              <a:buChar char="Ø"/>
            </a:pPr>
            <a:r>
              <a:rPr lang="tr-TR" dirty="0" smtClean="0"/>
              <a:t> En başta kendi düşüncelerine, inançlarına sahip çıkarak kendisini değerli kılar, daha özgüven sahibi olur. </a:t>
            </a:r>
          </a:p>
          <a:p>
            <a:endParaRPr lang="tr-TR" dirty="0" smtClean="0"/>
          </a:p>
          <a:p>
            <a:pPr>
              <a:buFont typeface="Wingdings" pitchFamily="2" charset="2"/>
              <a:buChar char="Ø"/>
            </a:pPr>
            <a:r>
              <a:rPr lang="tr-TR" dirty="0" smtClean="0"/>
              <a:t> Aynı zamanda, kızgınlık, üzüntü gibi olumsuz duygularını uygun biçimde paylaştığında iç çatışmalarının birikmesini önler, kızgınlığını daha iyi kontrol edebilir, ihtiyaçlarının daha iyi karşılanmasını sağlar, çevrendekilerle daha sağlam ve samimi ilişkiler kurabilir.</a:t>
            </a:r>
            <a:endParaRPr lang="tr-TR" b="1" i="1" dirty="0">
              <a:solidFill>
                <a:srgbClr val="FF0000"/>
              </a:solidFill>
            </a:endParaRPr>
          </a:p>
        </p:txBody>
      </p:sp>
      <p:pic>
        <p:nvPicPr>
          <p:cNvPr id="3074" name="Picture 2" descr="C:\Users\dell\Desktop\unnamed.jpg"/>
          <p:cNvPicPr>
            <a:picLocks noChangeAspect="1" noChangeArrowheads="1"/>
          </p:cNvPicPr>
          <p:nvPr/>
        </p:nvPicPr>
        <p:blipFill>
          <a:blip r:embed="rId2"/>
          <a:srcRect/>
          <a:stretch>
            <a:fillRect/>
          </a:stretch>
        </p:blipFill>
        <p:spPr bwMode="auto">
          <a:xfrm>
            <a:off x="5683176" y="1275606"/>
            <a:ext cx="3205361" cy="2304256"/>
          </a:xfrm>
          <a:prstGeom prst="rect">
            <a:avLst/>
          </a:prstGeom>
          <a:noFill/>
        </p:spPr>
      </p:pic>
      <p:pic>
        <p:nvPicPr>
          <p:cNvPr id="5" name="Resim 4"/>
          <p:cNvPicPr>
            <a:picLocks noChangeAspect="1"/>
          </p:cNvPicPr>
          <p:nvPr/>
        </p:nvPicPr>
        <p:blipFill>
          <a:blip r:embed="rId3"/>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1187624" y="1131590"/>
            <a:ext cx="4741698" cy="2862322"/>
          </a:xfrm>
          <a:prstGeom prst="rect">
            <a:avLst/>
          </a:prstGeom>
        </p:spPr>
        <p:txBody>
          <a:bodyPr wrap="square">
            <a:spAutoFit/>
          </a:bodyPr>
          <a:lstStyle/>
          <a:p>
            <a:r>
              <a:rPr lang="tr-TR" b="1" i="1" dirty="0" smtClean="0">
                <a:solidFill>
                  <a:srgbClr val="FF0000"/>
                </a:solidFill>
              </a:rPr>
              <a:t>Atılganlık; </a:t>
            </a:r>
            <a:r>
              <a:rPr lang="tr-TR" dirty="0" smtClean="0"/>
              <a:t>kişinin düşünce, inanç ve isteklerini karşısındakilerin haklarını çiğnemeden ifade edebilmesidir. Atılgan birey duygu ve düşüncelerini karşısındakine direk ve dürüst bir şekilde ifade eder.</a:t>
            </a:r>
          </a:p>
          <a:p>
            <a:endParaRPr lang="tr-TR" dirty="0" smtClean="0"/>
          </a:p>
          <a:p>
            <a:r>
              <a:rPr lang="tr-TR" dirty="0" smtClean="0"/>
              <a:t>Atılganlık saldırgan davranmayı gerektirmez.Saldırganlık başkalarına rağmen istediğini elde etmek, onların haklarını hiçe saymak demektir.</a:t>
            </a:r>
            <a:endParaRPr lang="tr-TR" b="1" i="1" dirty="0">
              <a:solidFill>
                <a:srgbClr val="FF0000"/>
              </a:solidFill>
            </a:endParaRPr>
          </a:p>
        </p:txBody>
      </p:sp>
      <p:pic>
        <p:nvPicPr>
          <p:cNvPr id="4098" name="Picture 2" descr="C:\Users\dell\Desktop\indir.jpg"/>
          <p:cNvPicPr>
            <a:picLocks noChangeAspect="1" noChangeArrowheads="1"/>
          </p:cNvPicPr>
          <p:nvPr/>
        </p:nvPicPr>
        <p:blipFill>
          <a:blip r:embed="rId2"/>
          <a:srcRect/>
          <a:stretch>
            <a:fillRect/>
          </a:stretch>
        </p:blipFill>
        <p:spPr bwMode="auto">
          <a:xfrm>
            <a:off x="5909439" y="1344714"/>
            <a:ext cx="2849855" cy="2595187"/>
          </a:xfrm>
          <a:prstGeom prst="rect">
            <a:avLst/>
          </a:prstGeom>
          <a:noFill/>
        </p:spPr>
      </p:pic>
      <p:pic>
        <p:nvPicPr>
          <p:cNvPr id="5" name="Resim 4"/>
          <p:cNvPicPr>
            <a:picLocks noChangeAspect="1"/>
          </p:cNvPicPr>
          <p:nvPr/>
        </p:nvPicPr>
        <p:blipFill>
          <a:blip r:embed="rId3"/>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ATILGANLIK ÖĞRENCİYE NELER KAZANDIRIR?</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3139321"/>
          </a:xfrm>
          <a:prstGeom prst="rect">
            <a:avLst/>
          </a:prstGeom>
        </p:spPr>
        <p:txBody>
          <a:bodyPr wrap="square">
            <a:spAutoFit/>
          </a:bodyPr>
          <a:lstStyle/>
          <a:p>
            <a:pPr>
              <a:buFont typeface="Wingdings" pitchFamily="2" charset="2"/>
              <a:buChar char="Ø"/>
            </a:pPr>
            <a:r>
              <a:rPr lang="tr-TR" dirty="0" smtClean="0"/>
              <a:t> İletişim becerilerini geliştirir.</a:t>
            </a:r>
          </a:p>
          <a:p>
            <a:pPr>
              <a:buFont typeface="Wingdings" pitchFamily="2" charset="2"/>
              <a:buChar char="Ø"/>
            </a:pPr>
            <a:endParaRPr lang="tr-TR" dirty="0" smtClean="0"/>
          </a:p>
          <a:p>
            <a:pPr>
              <a:buFont typeface="Wingdings" pitchFamily="2" charset="2"/>
              <a:buChar char="Ø"/>
            </a:pPr>
            <a:r>
              <a:rPr lang="tr-TR" dirty="0" smtClean="0"/>
              <a:t> Kendine güvenini artırır.</a:t>
            </a:r>
          </a:p>
          <a:p>
            <a:pPr>
              <a:buFont typeface="Wingdings" pitchFamily="2" charset="2"/>
              <a:buChar char="Ø"/>
            </a:pPr>
            <a:endParaRPr lang="tr-TR" dirty="0" smtClean="0"/>
          </a:p>
          <a:p>
            <a:pPr>
              <a:buFont typeface="Wingdings" pitchFamily="2" charset="2"/>
              <a:buChar char="Ø"/>
            </a:pPr>
            <a:r>
              <a:rPr lang="tr-TR" dirty="0" smtClean="0"/>
              <a:t> Kişisel memnuniyet kazandırır.</a:t>
            </a:r>
          </a:p>
          <a:p>
            <a:pPr>
              <a:buFont typeface="Wingdings" pitchFamily="2" charset="2"/>
              <a:buChar char="Ø"/>
            </a:pPr>
            <a:endParaRPr lang="tr-TR" dirty="0" smtClean="0"/>
          </a:p>
          <a:p>
            <a:pPr>
              <a:buFont typeface="Wingdings" pitchFamily="2" charset="2"/>
              <a:buChar char="Ø"/>
            </a:pPr>
            <a:r>
              <a:rPr lang="tr-TR" dirty="0" smtClean="0"/>
              <a:t> Başkalarının çocuğunuza saygı duymasını sağlar.</a:t>
            </a:r>
          </a:p>
          <a:p>
            <a:pPr>
              <a:buFont typeface="Wingdings" pitchFamily="2" charset="2"/>
              <a:buChar char="Ø"/>
            </a:pPr>
            <a:endParaRPr lang="tr-TR" dirty="0" smtClean="0"/>
          </a:p>
          <a:p>
            <a:pPr>
              <a:buFont typeface="Wingdings" pitchFamily="2" charset="2"/>
              <a:buChar char="Ø"/>
            </a:pPr>
            <a:r>
              <a:rPr lang="tr-TR" dirty="0" smtClean="0"/>
              <a:t> Karar verme becerisini geliştirir.</a:t>
            </a:r>
            <a:br>
              <a:rPr lang="tr-TR" dirty="0" smtClean="0"/>
            </a:br>
            <a:endParaRPr lang="tr-TR" b="1" i="1" dirty="0">
              <a:solidFill>
                <a:srgbClr val="FF0000"/>
              </a:solidFill>
            </a:endParaRPr>
          </a:p>
        </p:txBody>
      </p:sp>
      <p:pic>
        <p:nvPicPr>
          <p:cNvPr id="5123" name="Picture 3" descr="C:\Users\dell\Desktop\oz-saygi.jpg"/>
          <p:cNvPicPr>
            <a:picLocks noChangeAspect="1" noChangeArrowheads="1"/>
          </p:cNvPicPr>
          <p:nvPr/>
        </p:nvPicPr>
        <p:blipFill>
          <a:blip r:embed="rId2"/>
          <a:srcRect/>
          <a:stretch>
            <a:fillRect/>
          </a:stretch>
        </p:blipFill>
        <p:spPr bwMode="auto">
          <a:xfrm>
            <a:off x="5220072" y="1491630"/>
            <a:ext cx="3746829" cy="2002274"/>
          </a:xfrm>
          <a:prstGeom prst="rect">
            <a:avLst/>
          </a:prstGeom>
          <a:noFill/>
        </p:spPr>
      </p:pic>
      <p:pic>
        <p:nvPicPr>
          <p:cNvPr id="5" name="Resim 4"/>
          <p:cNvPicPr>
            <a:picLocks noChangeAspect="1"/>
          </p:cNvPicPr>
          <p:nvPr/>
        </p:nvPicPr>
        <p:blipFill>
          <a:blip r:embed="rId3"/>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611560" y="1357304"/>
            <a:ext cx="4389068" cy="3293209"/>
          </a:xfrm>
          <a:prstGeom prst="rect">
            <a:avLst/>
          </a:prstGeom>
        </p:spPr>
        <p:txBody>
          <a:bodyPr wrap="square">
            <a:spAutoFit/>
          </a:bodyPr>
          <a:lstStyle/>
          <a:p>
            <a:r>
              <a:rPr lang="tr-TR" sz="1600" dirty="0" smtClean="0"/>
              <a:t>Atılgan davranan kişiler başkalarını yönlendirmez, incitmez ve haklarına saygı duyar. </a:t>
            </a:r>
          </a:p>
          <a:p>
            <a:endParaRPr lang="tr-TR" sz="1600" dirty="0" smtClean="0"/>
          </a:p>
          <a:p>
            <a:r>
              <a:rPr lang="tr-TR" sz="1600" dirty="0" smtClean="0"/>
              <a:t>Sağlıklı atılgan davranış biçimi insan ilişkilerinde eşitliği gözetir ve gereksiz endişelerden arınmış bir şekilde, kendi çıkarlarımız doğrultusunda hareket edebilmemizi, kendimizi savunabilmemizi, duygularımızı dürüstçe ve rahatlıkla ifade edebilmemizi ve başkalarının haklarını çiğnemeden, kendi haklarımızı kullanabilmemizi mümkün kılar.</a:t>
            </a:r>
            <a:endParaRPr lang="tr-TR" sz="1600" b="1" i="1" dirty="0">
              <a:solidFill>
                <a:srgbClr val="FF0000"/>
              </a:solidFill>
            </a:endParaRPr>
          </a:p>
        </p:txBody>
      </p:sp>
      <p:pic>
        <p:nvPicPr>
          <p:cNvPr id="6146" name="Picture 2" descr="C:\Users\dell\Desktop\Atılganlık-Eğitimi-02.jpg"/>
          <p:cNvPicPr>
            <a:picLocks noChangeAspect="1" noChangeArrowheads="1"/>
          </p:cNvPicPr>
          <p:nvPr/>
        </p:nvPicPr>
        <p:blipFill>
          <a:blip r:embed="rId2"/>
          <a:srcRect/>
          <a:stretch>
            <a:fillRect/>
          </a:stretch>
        </p:blipFill>
        <p:spPr bwMode="auto">
          <a:xfrm>
            <a:off x="5220072" y="1635646"/>
            <a:ext cx="3643738" cy="2232248"/>
          </a:xfrm>
          <a:prstGeom prst="rect">
            <a:avLst/>
          </a:prstGeom>
          <a:noFill/>
        </p:spPr>
      </p:pic>
      <p:pic>
        <p:nvPicPr>
          <p:cNvPr id="5" name="Resim 4"/>
          <p:cNvPicPr>
            <a:picLocks noChangeAspect="1"/>
          </p:cNvPicPr>
          <p:nvPr/>
        </p:nvPicPr>
        <p:blipFill>
          <a:blip r:embed="rId3"/>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9255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ÖĞRENCİDE ATILGANLIK VE GİRİŞKENLİK BECERİSİNİ GELİŞTİRMEK İÇİN NELER </a:t>
            </a: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YAPABİLİRSİNİZ?</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1214414" y="1214428"/>
            <a:ext cx="7500990" cy="3570208"/>
          </a:xfrm>
          <a:prstGeom prst="rect">
            <a:avLst/>
          </a:prstGeom>
        </p:spPr>
        <p:txBody>
          <a:bodyPr wrap="square">
            <a:spAutoFit/>
          </a:bodyPr>
          <a:lstStyle/>
          <a:p>
            <a:pPr>
              <a:buFont typeface="Wingdings" pitchFamily="2" charset="2"/>
              <a:buChar char="Ø"/>
            </a:pPr>
            <a:r>
              <a:rPr lang="tr-TR" sz="1600" dirty="0" smtClean="0"/>
              <a:t> Öğrencinin; kendi bakış açısını ya da taleplerini net biçimde ifade etmesi için onu teşvik edin.</a:t>
            </a:r>
          </a:p>
          <a:p>
            <a:pPr>
              <a:buFont typeface="Wingdings" pitchFamily="2" charset="2"/>
              <a:buChar char="Ø"/>
            </a:pPr>
            <a:endParaRPr lang="tr-TR" sz="1600" dirty="0" smtClean="0"/>
          </a:p>
          <a:p>
            <a:pPr>
              <a:buFont typeface="Wingdings" pitchFamily="2" charset="2"/>
              <a:buChar char="Ø"/>
            </a:pPr>
            <a:r>
              <a:rPr lang="tr-TR" sz="1600" dirty="0" smtClean="0"/>
              <a:t> Nasıl hissettiğinizi karşınızdakine aktarırken, mümkün olduğu kadar “Ben dili” kullanmaya çalışın. Örneğin, öğrenciden dersi dinlemesini istediğinizde, “Çok yaramazsın, hep böylesin zaten, düşüncesizsin!” gibi suçlayıcı ve etiketleyici bir cümle kurmak yerine, “Dersi dinlememen ve bu konuda hiçbir şey yapmaman beni çok üzüyor, sürekli seni uyarmak istemiyorum” şeklinde bir cümle ile kendinize dönük hisleriniz ve taleplerinizi dile getirmiş olursunuz. Öğrencinin de ‘’Ben Dili’’</a:t>
            </a:r>
            <a:r>
              <a:rPr lang="tr-TR" sz="1600" dirty="0" err="1" smtClean="0"/>
              <a:t>ni</a:t>
            </a:r>
            <a:r>
              <a:rPr lang="tr-TR" sz="1600" dirty="0" smtClean="0"/>
              <a:t> kullanması için teşvik edin.</a:t>
            </a:r>
          </a:p>
          <a:p>
            <a:pPr>
              <a:buFont typeface="Wingdings" pitchFamily="2" charset="2"/>
              <a:buChar char="Ø"/>
            </a:pPr>
            <a:endParaRPr lang="tr-TR" sz="1600" dirty="0" smtClean="0"/>
          </a:p>
          <a:p>
            <a:pPr>
              <a:buFont typeface="Wingdings" pitchFamily="2" charset="2"/>
              <a:buChar char="Ø"/>
            </a:pPr>
            <a:r>
              <a:rPr lang="tr-TR" sz="1600" dirty="0" smtClean="0"/>
              <a:t> Kendi hislerinizi ve düşüncelerinizi samimi biçimde dile getirirken, karşınızdakini de dinlemeyi unutmayın; öğrenciyi de dinleme becerisi konusunda teşvik edin.</a:t>
            </a:r>
            <a:r>
              <a:rPr lang="tr-TR" dirty="0" smtClean="0"/>
              <a:t/>
            </a:r>
            <a:br>
              <a:rPr lang="tr-TR" dirty="0" smtClean="0"/>
            </a:br>
            <a:endParaRPr lang="tr-TR" b="1" i="1" dirty="0">
              <a:solidFill>
                <a:srgbClr val="FF000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ÖĞRENCİDE GİRİŞKENLİK BECERİSİNİ GELİŞTİRMEK İÇİN NELER YAPABİLİRSİNİZ?</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6" name="Dikdörtgen 5"/>
          <p:cNvSpPr/>
          <p:nvPr/>
        </p:nvSpPr>
        <p:spPr>
          <a:xfrm>
            <a:off x="1214414" y="1173182"/>
            <a:ext cx="7500990" cy="3970318"/>
          </a:xfrm>
          <a:prstGeom prst="rect">
            <a:avLst/>
          </a:prstGeom>
        </p:spPr>
        <p:txBody>
          <a:bodyPr wrap="square">
            <a:spAutoFit/>
          </a:bodyPr>
          <a:lstStyle/>
          <a:p>
            <a:pPr>
              <a:buFont typeface="Wingdings" pitchFamily="2" charset="2"/>
              <a:buChar char="Ø"/>
            </a:pPr>
            <a:r>
              <a:rPr lang="tr-TR" dirty="0" smtClean="0"/>
              <a:t> Ses tonunuza ve yüksekliğine dikkat edin; ne söylediğiniz kadar, nasıl söylediğinizde oldukça önemlidir.</a:t>
            </a:r>
          </a:p>
          <a:p>
            <a:pPr>
              <a:buFont typeface="Wingdings" pitchFamily="2" charset="2"/>
              <a:buChar char="Ø"/>
            </a:pPr>
            <a:endParaRPr lang="tr-TR" dirty="0" smtClean="0"/>
          </a:p>
          <a:p>
            <a:pPr>
              <a:buFont typeface="Wingdings" pitchFamily="2" charset="2"/>
              <a:buChar char="Ø"/>
            </a:pPr>
            <a:r>
              <a:rPr lang="tr-TR" dirty="0" smtClean="0"/>
              <a:t>Beden dilinizin söylediklerinizle uyumlu olmasına dikkat edin. Karşınızdakiyle göz kontağı kurmak, yüzünüzü ve bedeninizi rahat bir konumda tutarak söylemek istediklerinizi söyleyebilirsiniz. Öğrencinin de sizinle ve çevresiyle iletişim kurduğunda beden dilini doğru kullanması konusunda örnek olun.</a:t>
            </a:r>
          </a:p>
          <a:p>
            <a:pPr>
              <a:buFont typeface="Wingdings" pitchFamily="2" charset="2"/>
              <a:buChar char="Ø"/>
            </a:pPr>
            <a:endParaRPr lang="tr-TR" dirty="0" smtClean="0"/>
          </a:p>
          <a:p>
            <a:pPr>
              <a:buFont typeface="Wingdings" pitchFamily="2" charset="2"/>
              <a:buChar char="Ø"/>
            </a:pPr>
            <a:r>
              <a:rPr lang="tr-TR" dirty="0" smtClean="0"/>
              <a:t>Girişkenliği bir beceri kazanmak gibi görün,  öğrencilerle sık sık bu konu üzerinde denemeler yapın ve otomatik hale gelmesi için öğrencilere zaman tanıyın. </a:t>
            </a:r>
          </a:p>
          <a:p>
            <a:pPr>
              <a:buFont typeface="Wingdings" pitchFamily="2" charset="2"/>
              <a:buChar char="Ø"/>
            </a:pPr>
            <a:endParaRPr lang="tr-TR" dirty="0" smtClean="0"/>
          </a:p>
          <a:p>
            <a:pPr>
              <a:buFont typeface="Wingdings" pitchFamily="2" charset="2"/>
              <a:buChar char="Ø"/>
            </a:pPr>
            <a:r>
              <a:rPr lang="tr-TR" dirty="0" smtClean="0"/>
              <a:t>Attığı her olumlu adım için öğrencileri tebrik edebilirsiniz. </a:t>
            </a:r>
            <a:br>
              <a:rPr lang="tr-TR" dirty="0" smtClean="0"/>
            </a:br>
            <a:endParaRPr lang="tr-TR" b="1" i="1" dirty="0">
              <a:solidFill>
                <a:srgbClr val="FF0000"/>
              </a:solidFill>
            </a:endParaRPr>
          </a:p>
        </p:txBody>
      </p:sp>
      <p:pic>
        <p:nvPicPr>
          <p:cNvPr id="4" name="Resim 3"/>
          <p:cNvPicPr>
            <a:picLocks noChangeAspect="1"/>
          </p:cNvPicPr>
          <p:nvPr/>
        </p:nvPicPr>
        <p:blipFill>
          <a:blip r:embed="rId2"/>
          <a:stretch>
            <a:fillRect/>
          </a:stretch>
        </p:blipFill>
        <p:spPr>
          <a:xfrm>
            <a:off x="7956376" y="4029103"/>
            <a:ext cx="1187624" cy="1057116"/>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Damask</Template>
  <TotalTime>4187</TotalTime>
  <Words>496</Words>
  <Application>Microsoft Office PowerPoint</Application>
  <PresentationFormat>Ekran Gösterisi (16:9)</PresentationFormat>
  <Paragraphs>116</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Bookman Old Style</vt:lpstr>
      <vt:lpstr>Calibri</vt:lpstr>
      <vt:lpstr>Rockwell</vt:lpstr>
      <vt:lpstr>Wingdings</vt:lpstr>
      <vt:lpstr>Damask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asd3</cp:lastModifiedBy>
  <cp:revision>244</cp:revision>
  <dcterms:created xsi:type="dcterms:W3CDTF">2017-11-01T05:55:49Z</dcterms:created>
  <dcterms:modified xsi:type="dcterms:W3CDTF">2023-08-18T07:57:41Z</dcterms:modified>
</cp:coreProperties>
</file>