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60704" y="4800600"/>
            <a:ext cx="3133725" cy="553720"/>
          </a:xfrm>
          <a:custGeom>
            <a:avLst/>
            <a:gdLst/>
            <a:ahLst/>
            <a:cxnLst/>
            <a:rect l="l" t="t" r="r" b="b"/>
            <a:pathLst>
              <a:path w="3133725" h="553720">
                <a:moveTo>
                  <a:pt x="3041903" y="553211"/>
                </a:moveTo>
                <a:lnTo>
                  <a:pt x="91439" y="553211"/>
                </a:lnTo>
                <a:lnTo>
                  <a:pt x="55935" y="545996"/>
                </a:lnTo>
                <a:lnTo>
                  <a:pt x="26860" y="526351"/>
                </a:lnTo>
                <a:lnTo>
                  <a:pt x="7215" y="497276"/>
                </a:lnTo>
                <a:lnTo>
                  <a:pt x="0" y="461772"/>
                </a:lnTo>
                <a:lnTo>
                  <a:pt x="0" y="92963"/>
                </a:lnTo>
                <a:lnTo>
                  <a:pt x="7215" y="57221"/>
                </a:lnTo>
                <a:lnTo>
                  <a:pt x="26860" y="27622"/>
                </a:lnTo>
                <a:lnTo>
                  <a:pt x="55935" y="7453"/>
                </a:lnTo>
                <a:lnTo>
                  <a:pt x="91439" y="0"/>
                </a:lnTo>
                <a:lnTo>
                  <a:pt x="3041903" y="0"/>
                </a:lnTo>
                <a:lnTo>
                  <a:pt x="3077408" y="7453"/>
                </a:lnTo>
                <a:lnTo>
                  <a:pt x="3106483" y="27622"/>
                </a:lnTo>
                <a:lnTo>
                  <a:pt x="3126128" y="57221"/>
                </a:lnTo>
                <a:lnTo>
                  <a:pt x="3133343" y="92963"/>
                </a:lnTo>
                <a:lnTo>
                  <a:pt x="3133343" y="461772"/>
                </a:lnTo>
                <a:lnTo>
                  <a:pt x="3126128" y="497276"/>
                </a:lnTo>
                <a:lnTo>
                  <a:pt x="3106483" y="526351"/>
                </a:lnTo>
                <a:lnTo>
                  <a:pt x="3077408" y="545996"/>
                </a:lnTo>
                <a:lnTo>
                  <a:pt x="3041903" y="553211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6852" y="1771785"/>
            <a:ext cx="8359694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2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2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75843" y="1790699"/>
            <a:ext cx="4825365" cy="508000"/>
          </a:xfrm>
          <a:custGeom>
            <a:avLst/>
            <a:gdLst/>
            <a:ahLst/>
            <a:cxnLst/>
            <a:rect l="l" t="t" r="r" b="b"/>
            <a:pathLst>
              <a:path w="4825365" h="508000">
                <a:moveTo>
                  <a:pt x="4741164" y="507492"/>
                </a:moveTo>
                <a:lnTo>
                  <a:pt x="83820" y="507492"/>
                </a:lnTo>
                <a:lnTo>
                  <a:pt x="51435" y="500800"/>
                </a:lnTo>
                <a:lnTo>
                  <a:pt x="24765" y="482536"/>
                </a:lnTo>
                <a:lnTo>
                  <a:pt x="6667" y="455414"/>
                </a:lnTo>
                <a:lnTo>
                  <a:pt x="0" y="422148"/>
                </a:lnTo>
                <a:lnTo>
                  <a:pt x="0" y="85344"/>
                </a:lnTo>
                <a:lnTo>
                  <a:pt x="6667" y="52077"/>
                </a:lnTo>
                <a:lnTo>
                  <a:pt x="24765" y="24955"/>
                </a:lnTo>
                <a:lnTo>
                  <a:pt x="51435" y="6691"/>
                </a:lnTo>
                <a:lnTo>
                  <a:pt x="83820" y="0"/>
                </a:lnTo>
                <a:lnTo>
                  <a:pt x="4741164" y="0"/>
                </a:lnTo>
                <a:lnTo>
                  <a:pt x="4773549" y="6691"/>
                </a:lnTo>
                <a:lnTo>
                  <a:pt x="4800218" y="24955"/>
                </a:lnTo>
                <a:lnTo>
                  <a:pt x="4818316" y="52077"/>
                </a:lnTo>
                <a:lnTo>
                  <a:pt x="4824983" y="85344"/>
                </a:lnTo>
                <a:lnTo>
                  <a:pt x="4824983" y="422148"/>
                </a:lnTo>
                <a:lnTo>
                  <a:pt x="4818316" y="455414"/>
                </a:lnTo>
                <a:lnTo>
                  <a:pt x="4800218" y="482536"/>
                </a:lnTo>
                <a:lnTo>
                  <a:pt x="4773549" y="500800"/>
                </a:lnTo>
                <a:lnTo>
                  <a:pt x="4741164" y="507492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69747" y="1786127"/>
            <a:ext cx="4837430" cy="516890"/>
          </a:xfrm>
          <a:custGeom>
            <a:avLst/>
            <a:gdLst/>
            <a:ahLst/>
            <a:cxnLst/>
            <a:rect l="l" t="t" r="r" b="b"/>
            <a:pathLst>
              <a:path w="4837430" h="516889">
                <a:moveTo>
                  <a:pt x="4756403" y="516636"/>
                </a:moveTo>
                <a:lnTo>
                  <a:pt x="80772" y="516636"/>
                </a:lnTo>
                <a:lnTo>
                  <a:pt x="71628" y="515112"/>
                </a:lnTo>
                <a:lnTo>
                  <a:pt x="33528" y="496824"/>
                </a:lnTo>
                <a:lnTo>
                  <a:pt x="7620" y="461772"/>
                </a:lnTo>
                <a:lnTo>
                  <a:pt x="4572" y="454152"/>
                </a:lnTo>
                <a:lnTo>
                  <a:pt x="1524" y="445008"/>
                </a:lnTo>
                <a:lnTo>
                  <a:pt x="1524" y="435864"/>
                </a:lnTo>
                <a:lnTo>
                  <a:pt x="0" y="428244"/>
                </a:lnTo>
                <a:lnTo>
                  <a:pt x="0" y="89916"/>
                </a:lnTo>
                <a:lnTo>
                  <a:pt x="1524" y="80772"/>
                </a:lnTo>
                <a:lnTo>
                  <a:pt x="1524" y="71628"/>
                </a:lnTo>
                <a:lnTo>
                  <a:pt x="21336" y="32004"/>
                </a:lnTo>
                <a:lnTo>
                  <a:pt x="54864" y="6096"/>
                </a:lnTo>
                <a:lnTo>
                  <a:pt x="80772" y="0"/>
                </a:lnTo>
                <a:lnTo>
                  <a:pt x="4756403" y="0"/>
                </a:lnTo>
                <a:lnTo>
                  <a:pt x="4765548" y="1524"/>
                </a:lnTo>
                <a:lnTo>
                  <a:pt x="4773168" y="3048"/>
                </a:lnTo>
                <a:lnTo>
                  <a:pt x="4782312" y="6096"/>
                </a:lnTo>
                <a:lnTo>
                  <a:pt x="4789932" y="10668"/>
                </a:lnTo>
                <a:lnTo>
                  <a:pt x="82296" y="10668"/>
                </a:lnTo>
                <a:lnTo>
                  <a:pt x="67056" y="13716"/>
                </a:lnTo>
                <a:lnTo>
                  <a:pt x="51816" y="19812"/>
                </a:lnTo>
                <a:lnTo>
                  <a:pt x="53340" y="19812"/>
                </a:lnTo>
                <a:lnTo>
                  <a:pt x="45720" y="24384"/>
                </a:lnTo>
                <a:lnTo>
                  <a:pt x="47244" y="24384"/>
                </a:lnTo>
                <a:lnTo>
                  <a:pt x="39624" y="28956"/>
                </a:lnTo>
                <a:lnTo>
                  <a:pt x="41148" y="28956"/>
                </a:lnTo>
                <a:lnTo>
                  <a:pt x="15849" y="65532"/>
                </a:lnTo>
                <a:lnTo>
                  <a:pt x="15240" y="65532"/>
                </a:lnTo>
                <a:lnTo>
                  <a:pt x="13970" y="73152"/>
                </a:lnTo>
                <a:lnTo>
                  <a:pt x="13716" y="73152"/>
                </a:lnTo>
                <a:lnTo>
                  <a:pt x="12446" y="80772"/>
                </a:lnTo>
                <a:lnTo>
                  <a:pt x="12192" y="80772"/>
                </a:lnTo>
                <a:lnTo>
                  <a:pt x="12192" y="435864"/>
                </a:lnTo>
                <a:lnTo>
                  <a:pt x="15240" y="451103"/>
                </a:lnTo>
                <a:lnTo>
                  <a:pt x="18288" y="458724"/>
                </a:lnTo>
                <a:lnTo>
                  <a:pt x="18897" y="458724"/>
                </a:lnTo>
                <a:lnTo>
                  <a:pt x="21336" y="464820"/>
                </a:lnTo>
                <a:lnTo>
                  <a:pt x="24384" y="470916"/>
                </a:lnTo>
                <a:lnTo>
                  <a:pt x="28956" y="477012"/>
                </a:lnTo>
                <a:lnTo>
                  <a:pt x="35052" y="483108"/>
                </a:lnTo>
                <a:lnTo>
                  <a:pt x="41148" y="487679"/>
                </a:lnTo>
                <a:lnTo>
                  <a:pt x="39624" y="487679"/>
                </a:lnTo>
                <a:lnTo>
                  <a:pt x="47244" y="492252"/>
                </a:lnTo>
                <a:lnTo>
                  <a:pt x="45720" y="492252"/>
                </a:lnTo>
                <a:lnTo>
                  <a:pt x="53340" y="496824"/>
                </a:lnTo>
                <a:lnTo>
                  <a:pt x="51816" y="496824"/>
                </a:lnTo>
                <a:lnTo>
                  <a:pt x="67056" y="502920"/>
                </a:lnTo>
                <a:lnTo>
                  <a:pt x="82296" y="505968"/>
                </a:lnTo>
                <a:lnTo>
                  <a:pt x="4789932" y="505968"/>
                </a:lnTo>
                <a:lnTo>
                  <a:pt x="4782312" y="510540"/>
                </a:lnTo>
                <a:lnTo>
                  <a:pt x="4773168" y="513588"/>
                </a:lnTo>
                <a:lnTo>
                  <a:pt x="4765548" y="515112"/>
                </a:lnTo>
                <a:lnTo>
                  <a:pt x="4756403" y="516636"/>
                </a:lnTo>
                <a:close/>
              </a:path>
              <a:path w="4837430" h="516889">
                <a:moveTo>
                  <a:pt x="4821936" y="67056"/>
                </a:moveTo>
                <a:lnTo>
                  <a:pt x="4818888" y="59436"/>
                </a:lnTo>
                <a:lnTo>
                  <a:pt x="4820412" y="59436"/>
                </a:lnTo>
                <a:lnTo>
                  <a:pt x="4815840" y="51816"/>
                </a:lnTo>
                <a:lnTo>
                  <a:pt x="4812792" y="45720"/>
                </a:lnTo>
                <a:lnTo>
                  <a:pt x="4808220" y="39624"/>
                </a:lnTo>
                <a:lnTo>
                  <a:pt x="4802124" y="33528"/>
                </a:lnTo>
                <a:lnTo>
                  <a:pt x="4803648" y="33528"/>
                </a:lnTo>
                <a:lnTo>
                  <a:pt x="4791456" y="24384"/>
                </a:lnTo>
                <a:lnTo>
                  <a:pt x="4783836" y="19812"/>
                </a:lnTo>
                <a:lnTo>
                  <a:pt x="4785360" y="19812"/>
                </a:lnTo>
                <a:lnTo>
                  <a:pt x="4770120" y="13716"/>
                </a:lnTo>
                <a:lnTo>
                  <a:pt x="4762500" y="12192"/>
                </a:lnTo>
                <a:lnTo>
                  <a:pt x="4764024" y="12192"/>
                </a:lnTo>
                <a:lnTo>
                  <a:pt x="4754880" y="10668"/>
                </a:lnTo>
                <a:lnTo>
                  <a:pt x="4789932" y="10668"/>
                </a:lnTo>
                <a:lnTo>
                  <a:pt x="4797552" y="15240"/>
                </a:lnTo>
                <a:lnTo>
                  <a:pt x="4803648" y="19812"/>
                </a:lnTo>
                <a:lnTo>
                  <a:pt x="4811268" y="25908"/>
                </a:lnTo>
                <a:lnTo>
                  <a:pt x="4815840" y="32004"/>
                </a:lnTo>
                <a:lnTo>
                  <a:pt x="4821936" y="39624"/>
                </a:lnTo>
                <a:lnTo>
                  <a:pt x="4826508" y="47244"/>
                </a:lnTo>
                <a:lnTo>
                  <a:pt x="4832604" y="62484"/>
                </a:lnTo>
                <a:lnTo>
                  <a:pt x="4833620" y="65532"/>
                </a:lnTo>
                <a:lnTo>
                  <a:pt x="4821936" y="65532"/>
                </a:lnTo>
                <a:lnTo>
                  <a:pt x="4821936" y="67056"/>
                </a:lnTo>
                <a:close/>
              </a:path>
              <a:path w="4837430" h="516889">
                <a:moveTo>
                  <a:pt x="15240" y="67056"/>
                </a:moveTo>
                <a:lnTo>
                  <a:pt x="15240" y="65532"/>
                </a:lnTo>
                <a:lnTo>
                  <a:pt x="15849" y="65532"/>
                </a:lnTo>
                <a:lnTo>
                  <a:pt x="15240" y="67056"/>
                </a:lnTo>
                <a:close/>
              </a:path>
              <a:path w="4837430" h="516889">
                <a:moveTo>
                  <a:pt x="4824984" y="74676"/>
                </a:moveTo>
                <a:lnTo>
                  <a:pt x="4821936" y="65532"/>
                </a:lnTo>
                <a:lnTo>
                  <a:pt x="4833620" y="65532"/>
                </a:lnTo>
                <a:lnTo>
                  <a:pt x="4835652" y="71628"/>
                </a:lnTo>
                <a:lnTo>
                  <a:pt x="4835906" y="73152"/>
                </a:lnTo>
                <a:lnTo>
                  <a:pt x="4824984" y="73152"/>
                </a:lnTo>
                <a:lnTo>
                  <a:pt x="4824984" y="74676"/>
                </a:lnTo>
                <a:close/>
              </a:path>
              <a:path w="4837430" h="516889">
                <a:moveTo>
                  <a:pt x="13716" y="74676"/>
                </a:moveTo>
                <a:lnTo>
                  <a:pt x="13716" y="73152"/>
                </a:lnTo>
                <a:lnTo>
                  <a:pt x="13970" y="73152"/>
                </a:lnTo>
                <a:lnTo>
                  <a:pt x="13716" y="74676"/>
                </a:lnTo>
                <a:close/>
              </a:path>
              <a:path w="4837430" h="516889">
                <a:moveTo>
                  <a:pt x="4818888" y="458724"/>
                </a:moveTo>
                <a:lnTo>
                  <a:pt x="4824984" y="443484"/>
                </a:lnTo>
                <a:lnTo>
                  <a:pt x="4824984" y="435864"/>
                </a:lnTo>
                <a:lnTo>
                  <a:pt x="4826508" y="426720"/>
                </a:lnTo>
                <a:lnTo>
                  <a:pt x="4826508" y="89916"/>
                </a:lnTo>
                <a:lnTo>
                  <a:pt x="4824984" y="80772"/>
                </a:lnTo>
                <a:lnTo>
                  <a:pt x="4824984" y="73152"/>
                </a:lnTo>
                <a:lnTo>
                  <a:pt x="4835906" y="73152"/>
                </a:lnTo>
                <a:lnTo>
                  <a:pt x="4837176" y="80772"/>
                </a:lnTo>
                <a:lnTo>
                  <a:pt x="4837176" y="435864"/>
                </a:lnTo>
                <a:lnTo>
                  <a:pt x="4835652" y="445008"/>
                </a:lnTo>
                <a:lnTo>
                  <a:pt x="4832604" y="454152"/>
                </a:lnTo>
                <a:lnTo>
                  <a:pt x="4831384" y="457200"/>
                </a:lnTo>
                <a:lnTo>
                  <a:pt x="4820412" y="457200"/>
                </a:lnTo>
                <a:lnTo>
                  <a:pt x="4818888" y="458724"/>
                </a:lnTo>
                <a:close/>
              </a:path>
              <a:path w="4837430" h="516889">
                <a:moveTo>
                  <a:pt x="12192" y="82296"/>
                </a:moveTo>
                <a:lnTo>
                  <a:pt x="12192" y="80772"/>
                </a:lnTo>
                <a:lnTo>
                  <a:pt x="12446" y="80772"/>
                </a:lnTo>
                <a:lnTo>
                  <a:pt x="12192" y="82296"/>
                </a:lnTo>
                <a:close/>
              </a:path>
              <a:path w="4837430" h="516889">
                <a:moveTo>
                  <a:pt x="18897" y="458724"/>
                </a:moveTo>
                <a:lnTo>
                  <a:pt x="18288" y="458724"/>
                </a:lnTo>
                <a:lnTo>
                  <a:pt x="18288" y="457200"/>
                </a:lnTo>
                <a:lnTo>
                  <a:pt x="18897" y="458724"/>
                </a:lnTo>
                <a:close/>
              </a:path>
              <a:path w="4837430" h="516889">
                <a:moveTo>
                  <a:pt x="4789932" y="505968"/>
                </a:moveTo>
                <a:lnTo>
                  <a:pt x="4754880" y="505968"/>
                </a:lnTo>
                <a:lnTo>
                  <a:pt x="4764024" y="504444"/>
                </a:lnTo>
                <a:lnTo>
                  <a:pt x="4762500" y="504444"/>
                </a:lnTo>
                <a:lnTo>
                  <a:pt x="4770120" y="502920"/>
                </a:lnTo>
                <a:lnTo>
                  <a:pt x="4785360" y="496824"/>
                </a:lnTo>
                <a:lnTo>
                  <a:pt x="4783836" y="496824"/>
                </a:lnTo>
                <a:lnTo>
                  <a:pt x="4791456" y="492252"/>
                </a:lnTo>
                <a:lnTo>
                  <a:pt x="4803648" y="483108"/>
                </a:lnTo>
                <a:lnTo>
                  <a:pt x="4802124" y="483108"/>
                </a:lnTo>
                <a:lnTo>
                  <a:pt x="4808220" y="477012"/>
                </a:lnTo>
                <a:lnTo>
                  <a:pt x="4812792" y="470916"/>
                </a:lnTo>
                <a:lnTo>
                  <a:pt x="4815840" y="464820"/>
                </a:lnTo>
                <a:lnTo>
                  <a:pt x="4820412" y="457200"/>
                </a:lnTo>
                <a:lnTo>
                  <a:pt x="4831384" y="457200"/>
                </a:lnTo>
                <a:lnTo>
                  <a:pt x="4829556" y="461772"/>
                </a:lnTo>
                <a:lnTo>
                  <a:pt x="4826508" y="470916"/>
                </a:lnTo>
                <a:lnTo>
                  <a:pt x="4821936" y="477012"/>
                </a:lnTo>
                <a:lnTo>
                  <a:pt x="4815840" y="484632"/>
                </a:lnTo>
                <a:lnTo>
                  <a:pt x="4811268" y="490728"/>
                </a:lnTo>
                <a:lnTo>
                  <a:pt x="4803648" y="496824"/>
                </a:lnTo>
                <a:lnTo>
                  <a:pt x="4797552" y="501396"/>
                </a:lnTo>
                <a:lnTo>
                  <a:pt x="4789932" y="50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2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2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2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234" y="1267429"/>
            <a:ext cx="1405889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234" y="1561553"/>
            <a:ext cx="9255760" cy="417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725742" y="6439979"/>
            <a:ext cx="187325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2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52" y="1771785"/>
            <a:ext cx="3000375" cy="212661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algn="ctr" marL="12700" marR="5080" indent="-5080">
              <a:lnSpc>
                <a:spcPts val="5920"/>
              </a:lnSpc>
              <a:spcBef>
                <a:spcPts val="620"/>
              </a:spcBef>
            </a:pPr>
            <a:r>
              <a:rPr dirty="0" sz="5250" spc="-5" b="1">
                <a:latin typeface="Calibri"/>
                <a:cs typeface="Calibri"/>
              </a:rPr>
              <a:t>AKRAN </a:t>
            </a:r>
            <a:r>
              <a:rPr dirty="0" sz="5250" b="1">
                <a:latin typeface="Calibri"/>
                <a:cs typeface="Calibri"/>
              </a:rPr>
              <a:t> </a:t>
            </a:r>
            <a:r>
              <a:rPr dirty="0" sz="5250" spc="-95" b="1">
                <a:latin typeface="Calibri"/>
                <a:cs typeface="Calibri"/>
              </a:rPr>
              <a:t>Z</a:t>
            </a:r>
            <a:r>
              <a:rPr dirty="0" sz="5250" spc="15" b="1">
                <a:latin typeface="Calibri"/>
                <a:cs typeface="Calibri"/>
              </a:rPr>
              <a:t>O</a:t>
            </a:r>
            <a:r>
              <a:rPr dirty="0" sz="5250" spc="-20" b="1">
                <a:latin typeface="Calibri"/>
                <a:cs typeface="Calibri"/>
              </a:rPr>
              <a:t>R</a:t>
            </a:r>
            <a:r>
              <a:rPr dirty="0" sz="5250" spc="-5" b="1">
                <a:latin typeface="Calibri"/>
                <a:cs typeface="Calibri"/>
              </a:rPr>
              <a:t>B</a:t>
            </a:r>
            <a:r>
              <a:rPr dirty="0" sz="5250" spc="-35" b="1">
                <a:latin typeface="Calibri"/>
                <a:cs typeface="Calibri"/>
              </a:rPr>
              <a:t>A</a:t>
            </a:r>
            <a:r>
              <a:rPr dirty="0" sz="5250" spc="-15" b="1">
                <a:latin typeface="Calibri"/>
                <a:cs typeface="Calibri"/>
              </a:rPr>
              <a:t>L</a:t>
            </a:r>
            <a:r>
              <a:rPr dirty="0" sz="5250" spc="15" b="1">
                <a:latin typeface="Calibri"/>
                <a:cs typeface="Calibri"/>
              </a:rPr>
              <a:t>I</a:t>
            </a:r>
            <a:r>
              <a:rPr dirty="0" sz="5250" spc="10" b="1">
                <a:latin typeface="Calibri"/>
                <a:cs typeface="Calibri"/>
              </a:rPr>
              <a:t>Ğ</a:t>
            </a:r>
            <a:r>
              <a:rPr dirty="0" sz="5250" b="1">
                <a:latin typeface="Calibri"/>
                <a:cs typeface="Calibri"/>
              </a:rPr>
              <a:t>I</a:t>
            </a:r>
            <a:endParaRPr sz="5250">
              <a:latin typeface="Calibri"/>
              <a:cs typeface="Calibri"/>
            </a:endParaRPr>
          </a:p>
          <a:p>
            <a:pPr algn="ctr">
              <a:lnSpc>
                <a:spcPts val="4180"/>
              </a:lnSpc>
            </a:pPr>
            <a:r>
              <a:rPr dirty="0" sz="3500" spc="-5">
                <a:latin typeface="Calibri"/>
                <a:cs typeface="Calibri"/>
              </a:rPr>
              <a:t>(Lise)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26154" y="4809285"/>
            <a:ext cx="1878964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35" b="1">
                <a:solidFill>
                  <a:srgbClr val="FFFFFF"/>
                </a:solidFill>
                <a:latin typeface="Calibri"/>
                <a:cs typeface="Calibri"/>
              </a:rPr>
              <a:t>Veli</a:t>
            </a:r>
            <a:r>
              <a:rPr dirty="0" sz="2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Sunumu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08632" y="3898391"/>
            <a:ext cx="1274445" cy="64135"/>
          </a:xfrm>
          <a:custGeom>
            <a:avLst/>
            <a:gdLst/>
            <a:ahLst/>
            <a:cxnLst/>
            <a:rect l="l" t="t" r="r" b="b"/>
            <a:pathLst>
              <a:path w="1274445" h="64135">
                <a:moveTo>
                  <a:pt x="1267967" y="64007"/>
                </a:moveTo>
                <a:lnTo>
                  <a:pt x="4572" y="64007"/>
                </a:lnTo>
                <a:lnTo>
                  <a:pt x="0" y="59435"/>
                </a:lnTo>
                <a:lnTo>
                  <a:pt x="0" y="10667"/>
                </a:lnTo>
                <a:lnTo>
                  <a:pt x="0" y="4571"/>
                </a:lnTo>
                <a:lnTo>
                  <a:pt x="4572" y="0"/>
                </a:lnTo>
                <a:lnTo>
                  <a:pt x="1267967" y="0"/>
                </a:lnTo>
                <a:lnTo>
                  <a:pt x="1274063" y="4571"/>
                </a:lnTo>
                <a:lnTo>
                  <a:pt x="1274063" y="59435"/>
                </a:lnTo>
                <a:lnTo>
                  <a:pt x="1267967" y="64007"/>
                </a:lnTo>
                <a:close/>
              </a:path>
            </a:pathLst>
          </a:custGeom>
          <a:solidFill>
            <a:srgbClr val="91CF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03275" y="5879592"/>
            <a:ext cx="2964180" cy="502920"/>
            <a:chOff x="303275" y="5879592"/>
            <a:chExt cx="2964180" cy="5029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275" y="5879592"/>
              <a:ext cx="1514855" cy="472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0032" y="5929884"/>
              <a:ext cx="1487424" cy="45262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34155" y="5926835"/>
            <a:ext cx="1522475" cy="3779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5671" y="4251960"/>
            <a:ext cx="2636519" cy="13624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25567" y="2575560"/>
            <a:ext cx="2627375" cy="14965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28432" y="4139184"/>
            <a:ext cx="2386583" cy="14325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51647" y="2304288"/>
            <a:ext cx="2724911" cy="170992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768896" y="6439979"/>
            <a:ext cx="14478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</a:t>
            </a:fld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7530" y="1162398"/>
            <a:ext cx="399542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95"/>
              <a:t>İ</a:t>
            </a:r>
            <a:r>
              <a:rPr dirty="0" sz="3500" spc="-95"/>
              <a:t>li</a:t>
            </a:r>
            <a:r>
              <a:rPr dirty="0" sz="3500" spc="-70"/>
              <a:t>ş</a:t>
            </a:r>
            <a:r>
              <a:rPr dirty="0" sz="3500" spc="-140"/>
              <a:t>k</a:t>
            </a:r>
            <a:r>
              <a:rPr dirty="0" sz="3500" spc="-130"/>
              <a:t>i</a:t>
            </a:r>
            <a:r>
              <a:rPr dirty="0" sz="3500" spc="-70"/>
              <a:t>s</a:t>
            </a:r>
            <a:r>
              <a:rPr dirty="0" sz="3500" spc="-50"/>
              <a:t>e</a:t>
            </a:r>
            <a:r>
              <a:rPr dirty="0" sz="3500" spc="-130"/>
              <a:t>l</a:t>
            </a:r>
            <a:r>
              <a:rPr dirty="0" sz="3500" spc="-245"/>
              <a:t>/</a:t>
            </a:r>
            <a:r>
              <a:rPr dirty="0" sz="3500" spc="-80"/>
              <a:t>S</a:t>
            </a:r>
            <a:r>
              <a:rPr dirty="0" sz="3500" spc="-100"/>
              <a:t>o</a:t>
            </a:r>
            <a:r>
              <a:rPr dirty="0" sz="3500" spc="-140"/>
              <a:t>s</a:t>
            </a:r>
            <a:r>
              <a:rPr dirty="0" sz="3500" spc="-190"/>
              <a:t>y</a:t>
            </a:r>
            <a:r>
              <a:rPr dirty="0" sz="3500" spc="-120"/>
              <a:t>a</a:t>
            </a:r>
            <a:r>
              <a:rPr dirty="0" sz="3500" spc="-90"/>
              <a:t>l</a:t>
            </a:r>
            <a:r>
              <a:rPr dirty="0" sz="3500" spc="-60"/>
              <a:t> </a:t>
            </a:r>
            <a:r>
              <a:rPr dirty="0" sz="3500" spc="-135"/>
              <a:t>Z</a:t>
            </a:r>
            <a:r>
              <a:rPr dirty="0" sz="3500" spc="-65"/>
              <a:t>o</a:t>
            </a:r>
            <a:r>
              <a:rPr dirty="0" sz="3500" spc="-60"/>
              <a:t>r</a:t>
            </a:r>
            <a:r>
              <a:rPr dirty="0" sz="3500" spc="-95"/>
              <a:t>b</a:t>
            </a:r>
            <a:r>
              <a:rPr dirty="0" sz="3500" spc="-120"/>
              <a:t>a</a:t>
            </a:r>
            <a:r>
              <a:rPr dirty="0" sz="3500" spc="-130"/>
              <a:t>l</a:t>
            </a:r>
            <a:r>
              <a:rPr dirty="0" sz="3500" spc="-95"/>
              <a:t>ı</a:t>
            </a:r>
            <a:r>
              <a:rPr dirty="0" sz="3500" spc="-135"/>
              <a:t>k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80885" y="2494296"/>
            <a:ext cx="8682355" cy="73723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13360" marR="5080" indent="-20129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 b="1">
                <a:solidFill>
                  <a:srgbClr val="FF0000"/>
                </a:solidFill>
                <a:latin typeface="Calibri"/>
                <a:cs typeface="Calibri"/>
              </a:rPr>
              <a:t>İlişkisel/sosyal zorbalık: </a:t>
            </a:r>
            <a:r>
              <a:rPr dirty="0" sz="2450" spc="5">
                <a:latin typeface="Calibri"/>
                <a:cs typeface="Calibri"/>
              </a:rPr>
              <a:t>Çocuğun </a:t>
            </a:r>
            <a:r>
              <a:rPr dirty="0" sz="2450" spc="-10">
                <a:latin typeface="Calibri"/>
                <a:cs typeface="Calibri"/>
              </a:rPr>
              <a:t>arkadaşlık/sosyal </a:t>
            </a:r>
            <a:r>
              <a:rPr dirty="0" sz="2450">
                <a:latin typeface="Calibri"/>
                <a:cs typeface="Calibri"/>
              </a:rPr>
              <a:t>ilişkilerine </a:t>
            </a:r>
            <a:r>
              <a:rPr dirty="0" sz="2450" spc="-20">
                <a:latin typeface="Calibri"/>
                <a:cs typeface="Calibri"/>
              </a:rPr>
              <a:t>zarar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vermeyi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hedefleyen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davranışların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yapılmasıdır.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467" y="3626547"/>
            <a:ext cx="4653280" cy="1628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>
                <a:latin typeface="Calibri"/>
                <a:cs typeface="Calibri"/>
              </a:rPr>
              <a:t>Hakkında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dedikodu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yapmak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yaymak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10">
                <a:latin typeface="Calibri"/>
                <a:cs typeface="Calibri"/>
              </a:rPr>
              <a:t>Arkadaş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grubundan </a:t>
            </a:r>
            <a:r>
              <a:rPr dirty="0" sz="2100">
                <a:latin typeface="Calibri"/>
                <a:cs typeface="Calibri"/>
              </a:rPr>
              <a:t>dışlamak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20">
                <a:latin typeface="Calibri"/>
                <a:cs typeface="Calibri"/>
              </a:rPr>
              <a:t>Rezil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etmeye/küçük düşürmeye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çalışmak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10">
                <a:latin typeface="Calibri"/>
                <a:cs typeface="Calibri"/>
              </a:rPr>
              <a:t>Okul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dışı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aktivitelere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dahil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etmemek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15">
                <a:latin typeface="Calibri"/>
                <a:cs typeface="Calibri"/>
              </a:rPr>
              <a:t>Görmezden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gelmek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1964" y="3626547"/>
            <a:ext cx="1879600" cy="1628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15">
                <a:latin typeface="Calibri"/>
                <a:cs typeface="Calibri"/>
              </a:rPr>
              <a:t>Kıs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kıs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gülmek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15">
                <a:latin typeface="Calibri"/>
                <a:cs typeface="Calibri"/>
              </a:rPr>
              <a:t>Yalnızlaştırmak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35">
                <a:latin typeface="Calibri"/>
                <a:cs typeface="Calibri"/>
              </a:rPr>
              <a:t>Tehdit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etmek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5">
                <a:latin typeface="Calibri"/>
                <a:cs typeface="Calibri"/>
              </a:rPr>
              <a:t>Utandırmak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30">
                <a:latin typeface="Calibri"/>
                <a:cs typeface="Calibri"/>
              </a:rPr>
              <a:t>Taklit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etmek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25742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3824" y="6662536"/>
            <a:ext cx="902969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">
                <a:latin typeface="Calibri"/>
                <a:cs typeface="Calibri"/>
              </a:rPr>
              <a:t>(P</a:t>
            </a:r>
            <a:r>
              <a:rPr dirty="0" sz="800" spc="-15">
                <a:latin typeface="Calibri"/>
                <a:cs typeface="Calibri"/>
              </a:rPr>
              <a:t>i</a:t>
            </a:r>
            <a:r>
              <a:rPr dirty="0" sz="800">
                <a:latin typeface="Calibri"/>
                <a:cs typeface="Calibri"/>
              </a:rPr>
              <a:t>ş</a:t>
            </a:r>
            <a:r>
              <a:rPr dirty="0" sz="800" spc="-10">
                <a:latin typeface="Calibri"/>
                <a:cs typeface="Calibri"/>
              </a:rPr>
              <a:t>k</a:t>
            </a:r>
            <a:r>
              <a:rPr dirty="0" sz="800" spc="-5">
                <a:latin typeface="Calibri"/>
                <a:cs typeface="Calibri"/>
              </a:rPr>
              <a:t>in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</a:t>
            </a:r>
            <a:r>
              <a:rPr dirty="0" sz="800" spc="-5">
                <a:latin typeface="Calibri"/>
                <a:cs typeface="Calibri"/>
              </a:rPr>
              <a:t>e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A</a:t>
            </a:r>
            <a:r>
              <a:rPr dirty="0" sz="800" spc="-10">
                <a:latin typeface="Calibri"/>
                <a:cs typeface="Calibri"/>
              </a:rPr>
              <a:t>y</a:t>
            </a:r>
            <a:r>
              <a:rPr dirty="0" sz="800">
                <a:latin typeface="Calibri"/>
                <a:cs typeface="Calibri"/>
              </a:rPr>
              <a:t>a</a:t>
            </a:r>
            <a:r>
              <a:rPr dirty="0" sz="800" spc="-10">
                <a:latin typeface="Calibri"/>
                <a:cs typeface="Calibri"/>
              </a:rPr>
              <a:t>s</a:t>
            </a:r>
            <a:r>
              <a:rPr dirty="0" sz="800" spc="-5">
                <a:latin typeface="Calibri"/>
                <a:cs typeface="Calibri"/>
              </a:rPr>
              <a:t>,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2011</a:t>
            </a:r>
            <a:r>
              <a:rPr dirty="0" sz="800" spc="-5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1088" y="4172712"/>
            <a:ext cx="3511296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2755" y="1037239"/>
            <a:ext cx="241109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80"/>
              <a:t>Siber</a:t>
            </a:r>
            <a:r>
              <a:rPr dirty="0" sz="3500" spc="-90"/>
              <a:t> </a:t>
            </a:r>
            <a:r>
              <a:rPr dirty="0" sz="3500" spc="-105"/>
              <a:t>Zorbalık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295144" y="2142212"/>
            <a:ext cx="8276590" cy="366649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213360" marR="5080" indent="-201295">
              <a:lnSpc>
                <a:spcPts val="2360"/>
              </a:lnSpc>
              <a:spcBef>
                <a:spcPts val="67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b="1">
                <a:solidFill>
                  <a:srgbClr val="FF0000"/>
                </a:solidFill>
                <a:latin typeface="Calibri"/>
                <a:cs typeface="Calibri"/>
              </a:rPr>
              <a:t>Siber </a:t>
            </a:r>
            <a:r>
              <a:rPr dirty="0" sz="2450" spc="-10" b="1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dirty="0" sz="2450" spc="-1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dirty="0" sz="2450" spc="-20">
                <a:latin typeface="Calibri"/>
                <a:cs typeface="Calibri"/>
              </a:rPr>
              <a:t>Teknolojik </a:t>
            </a:r>
            <a:r>
              <a:rPr dirty="0" sz="2450">
                <a:latin typeface="Calibri"/>
                <a:cs typeface="Calibri"/>
              </a:rPr>
              <a:t>aletlerle (örn. cep </a:t>
            </a:r>
            <a:r>
              <a:rPr dirty="0" sz="2450" spc="-10">
                <a:latin typeface="Calibri"/>
                <a:cs typeface="Calibri"/>
              </a:rPr>
              <a:t>telefonu, bilgisayar)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yapılan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davranışlardır.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8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Rahatsız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edici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mesajlar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göndermek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20">
                <a:latin typeface="Calibri"/>
                <a:cs typeface="Calibri"/>
              </a:rPr>
              <a:t>Sosyal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medya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siteleri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aracılığıyla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rahatsız</a:t>
            </a:r>
            <a:r>
              <a:rPr dirty="0" sz="2100" spc="-5">
                <a:latin typeface="Calibri"/>
                <a:cs typeface="Calibri"/>
              </a:rPr>
              <a:t> etmek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Kişiden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habersiz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sosyal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medya </a:t>
            </a:r>
            <a:r>
              <a:rPr dirty="0" sz="2100" spc="-5">
                <a:latin typeface="Calibri"/>
                <a:cs typeface="Calibri"/>
              </a:rPr>
              <a:t>hesabı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açmak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5">
                <a:latin typeface="Calibri"/>
                <a:cs typeface="Calibri"/>
              </a:rPr>
              <a:t>Fotoğraflarını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izinsiz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kullanmak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Kişiyi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kötüleyen/küçük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düşüren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paylaşımlarda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bulunmak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20">
                <a:latin typeface="Calibri"/>
                <a:cs typeface="Calibri"/>
              </a:rPr>
              <a:t>Sosyal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medya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hesaplarından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dışlamak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5">
                <a:latin typeface="Calibri"/>
                <a:cs typeface="Calibri"/>
              </a:rPr>
              <a:t>Özel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fotoğraf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görüşmelerini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diğer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kişiler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ile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paylaşmak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5742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163" y="6677761"/>
            <a:ext cx="157734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">
                <a:latin typeface="Calibri"/>
                <a:cs typeface="Calibri"/>
              </a:rPr>
              <a:t>(Hinduja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Patchin,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2010;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Yeşil,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2011)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9503" y="2910840"/>
            <a:ext cx="3727703" cy="31882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5578" y="2501923"/>
            <a:ext cx="9023350" cy="230695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13360" marR="1225550" indent="-20129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b="1">
                <a:latin typeface="Calibri"/>
                <a:cs typeface="Calibri"/>
              </a:rPr>
              <a:t>Lise döneminde </a:t>
            </a:r>
            <a:r>
              <a:rPr dirty="0" sz="2450" spc="-5">
                <a:latin typeface="Calibri"/>
                <a:cs typeface="Calibri"/>
              </a:rPr>
              <a:t>öğrencilerin </a:t>
            </a:r>
            <a:r>
              <a:rPr dirty="0" sz="2450" spc="-20">
                <a:solidFill>
                  <a:srgbClr val="FF0000"/>
                </a:solidFill>
                <a:latin typeface="Calibri"/>
                <a:cs typeface="Calibri"/>
              </a:rPr>
              <a:t>sözel </a:t>
            </a:r>
            <a:r>
              <a:rPr dirty="0" sz="2450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dirty="0" sz="2450" spc="-10">
                <a:solidFill>
                  <a:srgbClr val="FF0000"/>
                </a:solidFill>
                <a:latin typeface="Calibri"/>
                <a:cs typeface="Calibri"/>
              </a:rPr>
              <a:t>ilişkisel/sosyal </a:t>
            </a:r>
            <a:r>
              <a:rPr dirty="0" sz="2450" spc="-10">
                <a:latin typeface="Calibri"/>
                <a:cs typeface="Calibri"/>
              </a:rPr>
              <a:t>zorbalık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davranışlarını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sıklıkla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kullandıkları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görülmektedir.</a:t>
            </a:r>
            <a:endParaRPr sz="2450">
              <a:latin typeface="Calibri"/>
              <a:cs typeface="Calibri"/>
            </a:endParaRPr>
          </a:p>
          <a:p>
            <a:pPr marL="213360" marR="5080" indent="-201295">
              <a:lnSpc>
                <a:spcPts val="265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Bununla </a:t>
            </a:r>
            <a:r>
              <a:rPr dirty="0" sz="2450" spc="-5">
                <a:latin typeface="Calibri"/>
                <a:cs typeface="Calibri"/>
              </a:rPr>
              <a:t>birlikte, </a:t>
            </a:r>
            <a:r>
              <a:rPr dirty="0" sz="2450" spc="-10">
                <a:latin typeface="Calibri"/>
                <a:cs typeface="Calibri"/>
              </a:rPr>
              <a:t>özellikle </a:t>
            </a:r>
            <a:r>
              <a:rPr dirty="0" sz="2450" spc="-20">
                <a:latin typeface="Calibri"/>
                <a:cs typeface="Calibri"/>
              </a:rPr>
              <a:t>erkek </a:t>
            </a:r>
            <a:r>
              <a:rPr dirty="0" sz="2450" spc="-5">
                <a:latin typeface="Calibri"/>
                <a:cs typeface="Calibri"/>
              </a:rPr>
              <a:t>öğrencilerin </a:t>
            </a:r>
            <a:r>
              <a:rPr dirty="0" sz="2450" spc="-5">
                <a:solidFill>
                  <a:srgbClr val="FF0000"/>
                </a:solidFill>
                <a:latin typeface="Calibri"/>
                <a:cs typeface="Calibri"/>
              </a:rPr>
              <a:t>fiziksel </a:t>
            </a:r>
            <a:r>
              <a:rPr dirty="0" sz="2450" spc="-15">
                <a:latin typeface="Calibri"/>
                <a:cs typeface="Calibri"/>
              </a:rPr>
              <a:t>zorbalığa </a:t>
            </a:r>
            <a:r>
              <a:rPr dirty="0" sz="2450" spc="-5">
                <a:latin typeface="Calibri"/>
                <a:cs typeface="Calibri"/>
              </a:rPr>
              <a:t>yönelik </a:t>
            </a:r>
            <a:r>
              <a:rPr dirty="0" sz="245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davranışlar </a:t>
            </a:r>
            <a:r>
              <a:rPr dirty="0" sz="2450" spc="10">
                <a:latin typeface="Calibri"/>
                <a:cs typeface="Calibri"/>
              </a:rPr>
              <a:t>da </a:t>
            </a:r>
            <a:r>
              <a:rPr dirty="0" sz="2450" spc="-5">
                <a:latin typeface="Calibri"/>
                <a:cs typeface="Calibri"/>
              </a:rPr>
              <a:t>sergiledikleri </a:t>
            </a:r>
            <a:r>
              <a:rPr dirty="0" sz="2450" spc="-25">
                <a:latin typeface="Calibri"/>
                <a:cs typeface="Calibri"/>
              </a:rPr>
              <a:t>gözlenmektedir. </a:t>
            </a:r>
            <a:r>
              <a:rPr dirty="0" sz="2450" spc="10">
                <a:latin typeface="Calibri"/>
                <a:cs typeface="Calibri"/>
              </a:rPr>
              <a:t>Bu </a:t>
            </a:r>
            <a:r>
              <a:rPr dirty="0" sz="2450" spc="-10">
                <a:latin typeface="Calibri"/>
                <a:cs typeface="Calibri"/>
              </a:rPr>
              <a:t>davranışlar </a:t>
            </a:r>
            <a:r>
              <a:rPr dirty="0" sz="2450" spc="5">
                <a:latin typeface="Calibri"/>
                <a:cs typeface="Calibri"/>
              </a:rPr>
              <a:t>lisenin </a:t>
            </a:r>
            <a:r>
              <a:rPr dirty="0" sz="2450" spc="-5">
                <a:latin typeface="Calibri"/>
                <a:cs typeface="Calibri"/>
              </a:rPr>
              <a:t>son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yıllarına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doğru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azalmaktadır.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5">
                <a:latin typeface="Calibri"/>
                <a:cs typeface="Calibri"/>
              </a:rPr>
              <a:t>Ayrıca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0000"/>
                </a:solidFill>
                <a:latin typeface="Calibri"/>
                <a:cs typeface="Calibri"/>
              </a:rPr>
              <a:t>siber</a:t>
            </a:r>
            <a:r>
              <a:rPr dirty="0" sz="2450" spc="-5">
                <a:solidFill>
                  <a:srgbClr val="FF0000"/>
                </a:solidFill>
                <a:latin typeface="Calibri"/>
                <a:cs typeface="Calibri"/>
              </a:rPr>
              <a:t> zorbalık</a:t>
            </a:r>
            <a:r>
              <a:rPr dirty="0" sz="24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davranışları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da</a:t>
            </a:r>
            <a:r>
              <a:rPr dirty="0" sz="2450" spc="15">
                <a:latin typeface="Calibri"/>
                <a:cs typeface="Calibri"/>
              </a:rPr>
              <a:t> </a:t>
            </a:r>
            <a:r>
              <a:rPr dirty="0" sz="2450" spc="-20">
                <a:latin typeface="Calibri"/>
                <a:cs typeface="Calibri"/>
              </a:rPr>
              <a:t>sıkça</a:t>
            </a:r>
            <a:r>
              <a:rPr dirty="0" sz="2450" spc="15">
                <a:latin typeface="Calibri"/>
                <a:cs typeface="Calibri"/>
              </a:rPr>
              <a:t> </a:t>
            </a:r>
            <a:r>
              <a:rPr dirty="0" sz="2450" spc="-20">
                <a:latin typeface="Calibri"/>
                <a:cs typeface="Calibri"/>
              </a:rPr>
              <a:t>sergilenmektedir.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25742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12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5262" y="1051146"/>
            <a:ext cx="575945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65"/>
              <a:t>A</a:t>
            </a:r>
            <a:r>
              <a:rPr dirty="0" sz="3500" spc="-140"/>
              <a:t>k</a:t>
            </a:r>
            <a:r>
              <a:rPr dirty="0" sz="3500" spc="-130"/>
              <a:t>r</a:t>
            </a:r>
            <a:r>
              <a:rPr dirty="0" sz="3500" spc="-120"/>
              <a:t>a</a:t>
            </a:r>
            <a:r>
              <a:rPr dirty="0" sz="3500" spc="-60"/>
              <a:t>n</a:t>
            </a:r>
            <a:r>
              <a:rPr dirty="0" sz="3500" spc="-90"/>
              <a:t> </a:t>
            </a:r>
            <a:r>
              <a:rPr dirty="0" sz="3500" spc="-135"/>
              <a:t>Z</a:t>
            </a:r>
            <a:r>
              <a:rPr dirty="0" sz="3500" spc="-65"/>
              <a:t>o</a:t>
            </a:r>
            <a:r>
              <a:rPr dirty="0" sz="3500" spc="-60"/>
              <a:t>r</a:t>
            </a:r>
            <a:r>
              <a:rPr dirty="0" sz="3500" spc="-95"/>
              <a:t>b</a:t>
            </a:r>
            <a:r>
              <a:rPr dirty="0" sz="3500" spc="-120"/>
              <a:t>a</a:t>
            </a:r>
            <a:r>
              <a:rPr dirty="0" sz="3500" spc="-95"/>
              <a:t>l</a:t>
            </a:r>
            <a:r>
              <a:rPr dirty="0" sz="3500" spc="-130"/>
              <a:t>ı</a:t>
            </a:r>
            <a:r>
              <a:rPr dirty="0" sz="3500" spc="-55"/>
              <a:t>ğ</a:t>
            </a:r>
            <a:r>
              <a:rPr dirty="0" sz="3500" spc="-95"/>
              <a:t>ı</a:t>
            </a:r>
            <a:r>
              <a:rPr dirty="0" sz="3500" spc="-95"/>
              <a:t>nd</a:t>
            </a:r>
            <a:r>
              <a:rPr dirty="0" sz="3500" spc="-80"/>
              <a:t>a</a:t>
            </a:r>
            <a:r>
              <a:rPr dirty="0" sz="3500" spc="-95"/>
              <a:t> </a:t>
            </a:r>
            <a:r>
              <a:rPr dirty="0" sz="3500" spc="-100"/>
              <a:t>F</a:t>
            </a:r>
            <a:r>
              <a:rPr dirty="0" sz="3500" spc="-85"/>
              <a:t>a</a:t>
            </a:r>
            <a:r>
              <a:rPr dirty="0" sz="3500" spc="-95"/>
              <a:t>r</a:t>
            </a:r>
            <a:r>
              <a:rPr dirty="0" sz="3500" spc="-140"/>
              <a:t>k</a:t>
            </a:r>
            <a:r>
              <a:rPr dirty="0" sz="3500" spc="-95"/>
              <a:t>l</a:t>
            </a:r>
            <a:r>
              <a:rPr dirty="0" sz="3500" spc="-90"/>
              <a:t>ı</a:t>
            </a:r>
            <a:r>
              <a:rPr dirty="0" sz="3500" spc="-95"/>
              <a:t> </a:t>
            </a:r>
            <a:r>
              <a:rPr dirty="0" sz="3500" spc="-65"/>
              <a:t>G</a:t>
            </a:r>
            <a:r>
              <a:rPr dirty="0" sz="3500" spc="-25"/>
              <a:t>r</a:t>
            </a:r>
            <a:r>
              <a:rPr dirty="0" sz="3500" spc="-95"/>
              <a:t>up</a:t>
            </a:r>
            <a:r>
              <a:rPr dirty="0" sz="3500" spc="-130"/>
              <a:t>l</a:t>
            </a:r>
            <a:r>
              <a:rPr dirty="0" sz="3500" spc="-120"/>
              <a:t>a</a:t>
            </a:r>
            <a:r>
              <a:rPr dirty="0" sz="3500" spc="-40"/>
              <a:t>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4201" y="2587198"/>
            <a:ext cx="9103360" cy="30130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Akran</a:t>
            </a:r>
            <a:r>
              <a:rPr dirty="0" sz="245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zorbalığı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okuldaki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10">
                <a:latin typeface="Calibri"/>
                <a:cs typeface="Calibri"/>
              </a:rPr>
              <a:t>tüm</a:t>
            </a:r>
            <a:r>
              <a:rPr dirty="0" sz="245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çocukları </a:t>
            </a:r>
            <a:r>
              <a:rPr dirty="0" sz="2450" spc="-15">
                <a:latin typeface="Calibri"/>
                <a:cs typeface="Calibri"/>
              </a:rPr>
              <a:t>ve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okul</a:t>
            </a:r>
            <a:r>
              <a:rPr dirty="0" sz="2450" spc="2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ortamını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20">
                <a:latin typeface="Calibri"/>
                <a:cs typeface="Calibri"/>
              </a:rPr>
              <a:t>etkilemektedir.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600">
              <a:latin typeface="Calibri"/>
              <a:cs typeface="Calibri"/>
            </a:endParaRPr>
          </a:p>
          <a:p>
            <a:pPr marL="213360" marR="509270" indent="-201295">
              <a:lnSpc>
                <a:spcPts val="265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Akran</a:t>
            </a:r>
            <a:r>
              <a:rPr dirty="0" sz="2450" spc="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zorbalığı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durumlarında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yer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alan</a:t>
            </a:r>
            <a:r>
              <a:rPr dirty="0" sz="2450" spc="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çocukları </a:t>
            </a:r>
            <a:r>
              <a:rPr dirty="0" sz="2450" spc="5" b="1">
                <a:solidFill>
                  <a:srgbClr val="FF0000"/>
                </a:solidFill>
                <a:latin typeface="Calibri"/>
                <a:cs typeface="Calibri"/>
              </a:rPr>
              <a:t>4 </a:t>
            </a:r>
            <a:r>
              <a:rPr dirty="0" sz="2450" spc="-5" b="1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dirty="0" sz="245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50" spc="-10" b="1">
                <a:solidFill>
                  <a:srgbClr val="FF0000"/>
                </a:solidFill>
                <a:latin typeface="Calibri"/>
                <a:cs typeface="Calibri"/>
              </a:rPr>
              <a:t>grupta</a:t>
            </a:r>
            <a:r>
              <a:rPr dirty="0" sz="245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ele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alabiliriz:</a:t>
            </a:r>
            <a:endParaRPr sz="2450">
              <a:latin typeface="Calibri"/>
              <a:cs typeface="Calibri"/>
            </a:endParaRPr>
          </a:p>
          <a:p>
            <a:pPr lvl="1" marL="813435" indent="-40068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813435" algn="l"/>
                <a:tab pos="814069" algn="l"/>
              </a:tabLst>
            </a:pPr>
            <a:r>
              <a:rPr dirty="0" sz="2100" spc="-5" i="1">
                <a:latin typeface="Calibri"/>
                <a:cs typeface="Calibri"/>
              </a:rPr>
              <a:t>Zorbalık</a:t>
            </a:r>
            <a:r>
              <a:rPr dirty="0" sz="2100" spc="-20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yapanlar</a:t>
            </a:r>
            <a:endParaRPr sz="2100">
              <a:latin typeface="Calibri"/>
              <a:cs typeface="Calibri"/>
            </a:endParaRPr>
          </a:p>
          <a:p>
            <a:pPr lvl="1" marL="813435" indent="-400685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813435" algn="l"/>
                <a:tab pos="814069" algn="l"/>
              </a:tabLst>
            </a:pPr>
            <a:r>
              <a:rPr dirty="0" sz="2100" spc="-5" i="1">
                <a:latin typeface="Calibri"/>
                <a:cs typeface="Calibri"/>
              </a:rPr>
              <a:t>Zorbalığa</a:t>
            </a:r>
            <a:r>
              <a:rPr dirty="0" sz="2100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maruz </a:t>
            </a:r>
            <a:r>
              <a:rPr dirty="0" sz="2100" spc="-10" i="1">
                <a:latin typeface="Calibri"/>
                <a:cs typeface="Calibri"/>
              </a:rPr>
              <a:t>kalanlar</a:t>
            </a:r>
            <a:endParaRPr sz="2100">
              <a:latin typeface="Calibri"/>
              <a:cs typeface="Calibri"/>
            </a:endParaRPr>
          </a:p>
          <a:p>
            <a:pPr lvl="1" marL="813435" indent="-400685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813435" algn="l"/>
                <a:tab pos="814069" algn="l"/>
              </a:tabLst>
            </a:pPr>
            <a:r>
              <a:rPr dirty="0" sz="2100" spc="5" i="1">
                <a:latin typeface="Calibri"/>
                <a:cs typeface="Calibri"/>
              </a:rPr>
              <a:t>Hem</a:t>
            </a:r>
            <a:r>
              <a:rPr dirty="0" sz="2100" i="1">
                <a:latin typeface="Calibri"/>
                <a:cs typeface="Calibri"/>
              </a:rPr>
              <a:t> </a:t>
            </a:r>
            <a:r>
              <a:rPr dirty="0" sz="2100" spc="-10" i="1">
                <a:latin typeface="Calibri"/>
                <a:cs typeface="Calibri"/>
              </a:rPr>
              <a:t>zorbalık</a:t>
            </a:r>
            <a:r>
              <a:rPr dirty="0" sz="2100" spc="15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yapan</a:t>
            </a:r>
            <a:r>
              <a:rPr dirty="0" sz="2100" spc="20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hem</a:t>
            </a:r>
            <a:r>
              <a:rPr dirty="0" sz="2100" spc="5" i="1">
                <a:latin typeface="Calibri"/>
                <a:cs typeface="Calibri"/>
              </a:rPr>
              <a:t> de</a:t>
            </a:r>
            <a:r>
              <a:rPr dirty="0" sz="2100" spc="10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aynı</a:t>
            </a:r>
            <a:r>
              <a:rPr dirty="0" sz="2100" spc="5" i="1">
                <a:latin typeface="Calibri"/>
                <a:cs typeface="Calibri"/>
              </a:rPr>
              <a:t> </a:t>
            </a:r>
            <a:r>
              <a:rPr dirty="0" sz="2100" spc="-10" i="1">
                <a:latin typeface="Calibri"/>
                <a:cs typeface="Calibri"/>
              </a:rPr>
              <a:t>zamanda</a:t>
            </a:r>
            <a:r>
              <a:rPr dirty="0" sz="2100" spc="40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zorbalığa</a:t>
            </a:r>
            <a:r>
              <a:rPr dirty="0" sz="2100" spc="20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maruz</a:t>
            </a:r>
            <a:r>
              <a:rPr dirty="0" sz="2100" spc="15" i="1">
                <a:latin typeface="Calibri"/>
                <a:cs typeface="Calibri"/>
              </a:rPr>
              <a:t> </a:t>
            </a:r>
            <a:r>
              <a:rPr dirty="0" sz="2100" spc="-10" i="1">
                <a:latin typeface="Calibri"/>
                <a:cs typeface="Calibri"/>
              </a:rPr>
              <a:t>kalanlar</a:t>
            </a:r>
            <a:endParaRPr sz="2100">
              <a:latin typeface="Calibri"/>
              <a:cs typeface="Calibri"/>
            </a:endParaRPr>
          </a:p>
          <a:p>
            <a:pPr lvl="1" marL="813435" indent="-400685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813435" algn="l"/>
                <a:tab pos="814069" algn="l"/>
              </a:tabLst>
            </a:pPr>
            <a:r>
              <a:rPr dirty="0" sz="2100" spc="-5" i="1">
                <a:latin typeface="Calibri"/>
                <a:cs typeface="Calibri"/>
              </a:rPr>
              <a:t>İzleyiciler</a:t>
            </a:r>
            <a:r>
              <a:rPr dirty="0" sz="2100" spc="5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(olaya</a:t>
            </a:r>
            <a:r>
              <a:rPr dirty="0" sz="2100" spc="10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tanıklık</a:t>
            </a:r>
            <a:r>
              <a:rPr dirty="0" sz="2100" spc="-15" i="1">
                <a:latin typeface="Calibri"/>
                <a:cs typeface="Calibri"/>
              </a:rPr>
              <a:t> </a:t>
            </a:r>
            <a:r>
              <a:rPr dirty="0" sz="2100" i="1">
                <a:latin typeface="Calibri"/>
                <a:cs typeface="Calibri"/>
              </a:rPr>
              <a:t>edenler)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5742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13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163" y="6683839"/>
            <a:ext cx="161417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">
                <a:latin typeface="Calibri"/>
                <a:cs typeface="Calibri"/>
              </a:rPr>
              <a:t>(Olweus,</a:t>
            </a:r>
            <a:r>
              <a:rPr dirty="0" sz="800" spc="-3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2003; </a:t>
            </a:r>
            <a:r>
              <a:rPr dirty="0" sz="800" spc="-5">
                <a:latin typeface="Calibri"/>
                <a:cs typeface="Calibri"/>
              </a:rPr>
              <a:t>Salmivalli</a:t>
            </a:r>
            <a:r>
              <a:rPr dirty="0" sz="800" spc="-10">
                <a:latin typeface="Calibri"/>
                <a:cs typeface="Calibri"/>
              </a:rPr>
              <a:t> ve</a:t>
            </a:r>
            <a:r>
              <a:rPr dirty="0" sz="800" spc="-5">
                <a:latin typeface="Calibri"/>
                <a:cs typeface="Calibri"/>
              </a:rPr>
              <a:t> ark.,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1996)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944" y="1018987"/>
            <a:ext cx="7917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25"/>
              <a:t>Akran</a:t>
            </a:r>
            <a:r>
              <a:rPr dirty="0" sz="3500" spc="-90"/>
              <a:t> </a:t>
            </a:r>
            <a:r>
              <a:rPr dirty="0" sz="3500" spc="-95"/>
              <a:t>Zorbalığına </a:t>
            </a:r>
            <a:r>
              <a:rPr dirty="0" sz="3500" spc="-70"/>
              <a:t>Neden</a:t>
            </a:r>
            <a:r>
              <a:rPr dirty="0" sz="3500" spc="-85"/>
              <a:t> </a:t>
            </a:r>
            <a:r>
              <a:rPr dirty="0" sz="3500" spc="-90"/>
              <a:t>Olabilecek</a:t>
            </a:r>
            <a:r>
              <a:rPr dirty="0" sz="3500" spc="-95"/>
              <a:t> Faktörler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4201" y="2661947"/>
            <a:ext cx="9004935" cy="230695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just" marL="213360" marR="5080" indent="-20129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Akran </a:t>
            </a:r>
            <a:r>
              <a:rPr dirty="0" sz="2450" spc="-5">
                <a:latin typeface="Calibri"/>
                <a:cs typeface="Calibri"/>
              </a:rPr>
              <a:t>zorbalığına </a:t>
            </a:r>
            <a:r>
              <a:rPr dirty="0" sz="2450" spc="5">
                <a:latin typeface="Calibri"/>
                <a:cs typeface="Calibri"/>
              </a:rPr>
              <a:t>neden </a:t>
            </a:r>
            <a:r>
              <a:rPr dirty="0" sz="2450">
                <a:latin typeface="Calibri"/>
                <a:cs typeface="Calibri"/>
              </a:rPr>
              <a:t>olabilen </a:t>
            </a:r>
            <a:r>
              <a:rPr dirty="0" sz="2450" spc="5">
                <a:latin typeface="Calibri"/>
                <a:cs typeface="Calibri"/>
              </a:rPr>
              <a:t>bir </a:t>
            </a:r>
            <a:r>
              <a:rPr dirty="0" sz="2450" spc="-10">
                <a:latin typeface="Calibri"/>
                <a:cs typeface="Calibri"/>
              </a:rPr>
              <a:t>çok </a:t>
            </a:r>
            <a:r>
              <a:rPr dirty="0" sz="2450" spc="-20">
                <a:latin typeface="Calibri"/>
                <a:cs typeface="Calibri"/>
              </a:rPr>
              <a:t>faktör bulunmaktadır. </a:t>
            </a:r>
            <a:r>
              <a:rPr dirty="0" sz="2450" spc="-5">
                <a:latin typeface="Calibri"/>
                <a:cs typeface="Calibri"/>
              </a:rPr>
              <a:t>Ancak </a:t>
            </a:r>
            <a:r>
              <a:rPr dirty="0" sz="2450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hiçbir </a:t>
            </a:r>
            <a:r>
              <a:rPr dirty="0" sz="2450" spc="-5">
                <a:latin typeface="Calibri"/>
                <a:cs typeface="Calibri"/>
              </a:rPr>
              <a:t>bireysel </a:t>
            </a:r>
            <a:r>
              <a:rPr dirty="0" sz="2450" spc="-20">
                <a:latin typeface="Calibri"/>
                <a:cs typeface="Calibri"/>
              </a:rPr>
              <a:t>veya </a:t>
            </a:r>
            <a:r>
              <a:rPr dirty="0" sz="2450">
                <a:latin typeface="Calibri"/>
                <a:cs typeface="Calibri"/>
              </a:rPr>
              <a:t>ailesel </a:t>
            </a:r>
            <a:r>
              <a:rPr dirty="0" sz="2450" spc="-15">
                <a:latin typeface="Calibri"/>
                <a:cs typeface="Calibri"/>
              </a:rPr>
              <a:t>özellik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u="heavy" sz="24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tek </a:t>
            </a:r>
            <a:r>
              <a:rPr dirty="0" u="heavy" sz="24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başına</a:t>
            </a:r>
            <a:r>
              <a:rPr dirty="0" sz="2450" b="1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akran </a:t>
            </a:r>
            <a:r>
              <a:rPr dirty="0" sz="2450" spc="-5">
                <a:latin typeface="Calibri"/>
                <a:cs typeface="Calibri"/>
              </a:rPr>
              <a:t>zorbalığının </a:t>
            </a:r>
            <a:r>
              <a:rPr dirty="0" sz="2450">
                <a:latin typeface="Calibri"/>
                <a:cs typeface="Calibri"/>
              </a:rPr>
              <a:t>nedeni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30">
                <a:latin typeface="Calibri"/>
                <a:cs typeface="Calibri"/>
              </a:rPr>
              <a:t>değildir.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algn="just" marL="213360" marR="156845" indent="-201295">
              <a:lnSpc>
                <a:spcPts val="2650"/>
              </a:lnSpc>
              <a:spcBef>
                <a:spcPts val="14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10">
                <a:latin typeface="Calibri"/>
                <a:cs typeface="Calibri"/>
              </a:rPr>
              <a:t>Bu </a:t>
            </a:r>
            <a:r>
              <a:rPr dirty="0" sz="2450" spc="-10">
                <a:latin typeface="Calibri"/>
                <a:cs typeface="Calibri"/>
              </a:rPr>
              <a:t>faktörlerin </a:t>
            </a:r>
            <a:r>
              <a:rPr dirty="0" sz="2450">
                <a:latin typeface="Calibri"/>
                <a:cs typeface="Calibri"/>
              </a:rPr>
              <a:t>incelenmesi </a:t>
            </a:r>
            <a:r>
              <a:rPr dirty="0" sz="2450" spc="-10">
                <a:latin typeface="Calibri"/>
                <a:cs typeface="Calibri"/>
              </a:rPr>
              <a:t>akran </a:t>
            </a:r>
            <a:r>
              <a:rPr dirty="0" sz="2450" spc="-5">
                <a:latin typeface="Calibri"/>
                <a:cs typeface="Calibri"/>
              </a:rPr>
              <a:t>zorbalığını </a:t>
            </a:r>
            <a:r>
              <a:rPr dirty="0" sz="2450">
                <a:latin typeface="Calibri"/>
                <a:cs typeface="Calibri"/>
              </a:rPr>
              <a:t>önleme ve </a:t>
            </a:r>
            <a:r>
              <a:rPr dirty="0" sz="2450" spc="-10">
                <a:latin typeface="Calibri"/>
                <a:cs typeface="Calibri"/>
              </a:rPr>
              <a:t>zorbalıkla </a:t>
            </a:r>
            <a:r>
              <a:rPr dirty="0" sz="2450" spc="-5">
                <a:latin typeface="Calibri"/>
                <a:cs typeface="Calibri"/>
              </a:rPr>
              <a:t>baş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etme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konusunda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oldukça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önemlidir.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5742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14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747" y="1516379"/>
            <a:ext cx="4853940" cy="619125"/>
            <a:chOff x="269747" y="1516379"/>
            <a:chExt cx="4853940" cy="619125"/>
          </a:xfrm>
        </p:grpSpPr>
        <p:sp>
          <p:nvSpPr>
            <p:cNvPr id="3" name="object 3"/>
            <p:cNvSpPr/>
            <p:nvPr/>
          </p:nvSpPr>
          <p:spPr>
            <a:xfrm>
              <a:off x="275843" y="1520951"/>
              <a:ext cx="4843780" cy="608330"/>
            </a:xfrm>
            <a:custGeom>
              <a:avLst/>
              <a:gdLst/>
              <a:ahLst/>
              <a:cxnLst/>
              <a:rect l="l" t="t" r="r" b="b"/>
              <a:pathLst>
                <a:path w="4843780" h="608330">
                  <a:moveTo>
                    <a:pt x="4741164" y="608075"/>
                  </a:moveTo>
                  <a:lnTo>
                    <a:pt x="100584" y="608075"/>
                  </a:lnTo>
                  <a:lnTo>
                    <a:pt x="61721" y="600074"/>
                  </a:lnTo>
                  <a:lnTo>
                    <a:pt x="29717" y="578357"/>
                  </a:lnTo>
                  <a:lnTo>
                    <a:pt x="8000" y="546354"/>
                  </a:lnTo>
                  <a:lnTo>
                    <a:pt x="0" y="507492"/>
                  </a:lnTo>
                  <a:lnTo>
                    <a:pt x="0" y="102108"/>
                  </a:lnTo>
                  <a:lnTo>
                    <a:pt x="8000" y="62364"/>
                  </a:lnTo>
                  <a:lnTo>
                    <a:pt x="29718" y="29908"/>
                  </a:lnTo>
                  <a:lnTo>
                    <a:pt x="61721" y="8024"/>
                  </a:lnTo>
                  <a:lnTo>
                    <a:pt x="100584" y="0"/>
                  </a:lnTo>
                  <a:lnTo>
                    <a:pt x="4741164" y="0"/>
                  </a:lnTo>
                  <a:lnTo>
                    <a:pt x="4780907" y="8024"/>
                  </a:lnTo>
                  <a:lnTo>
                    <a:pt x="4813363" y="29908"/>
                  </a:lnTo>
                  <a:lnTo>
                    <a:pt x="4835247" y="62364"/>
                  </a:lnTo>
                  <a:lnTo>
                    <a:pt x="4843272" y="102108"/>
                  </a:lnTo>
                  <a:lnTo>
                    <a:pt x="4843272" y="507492"/>
                  </a:lnTo>
                  <a:lnTo>
                    <a:pt x="4835247" y="546354"/>
                  </a:lnTo>
                  <a:lnTo>
                    <a:pt x="4813363" y="578357"/>
                  </a:lnTo>
                  <a:lnTo>
                    <a:pt x="4780907" y="600074"/>
                  </a:lnTo>
                  <a:lnTo>
                    <a:pt x="4741164" y="608075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69747" y="1516379"/>
              <a:ext cx="4853940" cy="619125"/>
            </a:xfrm>
            <a:custGeom>
              <a:avLst/>
              <a:gdLst/>
              <a:ahLst/>
              <a:cxnLst/>
              <a:rect l="l" t="t" r="r" b="b"/>
              <a:pathLst>
                <a:path w="4853940" h="619125">
                  <a:moveTo>
                    <a:pt x="4747260" y="618743"/>
                  </a:moveTo>
                  <a:lnTo>
                    <a:pt x="106680" y="618743"/>
                  </a:lnTo>
                  <a:lnTo>
                    <a:pt x="74676" y="614172"/>
                  </a:lnTo>
                  <a:lnTo>
                    <a:pt x="39624" y="594360"/>
                  </a:lnTo>
                  <a:lnTo>
                    <a:pt x="9144" y="553212"/>
                  </a:lnTo>
                  <a:lnTo>
                    <a:pt x="0" y="512064"/>
                  </a:lnTo>
                  <a:lnTo>
                    <a:pt x="0" y="106680"/>
                  </a:lnTo>
                  <a:lnTo>
                    <a:pt x="4572" y="74676"/>
                  </a:lnTo>
                  <a:lnTo>
                    <a:pt x="9144" y="65532"/>
                  </a:lnTo>
                  <a:lnTo>
                    <a:pt x="13716" y="54864"/>
                  </a:lnTo>
                  <a:lnTo>
                    <a:pt x="47244" y="18288"/>
                  </a:lnTo>
                  <a:lnTo>
                    <a:pt x="85344" y="1524"/>
                  </a:lnTo>
                  <a:lnTo>
                    <a:pt x="96012" y="0"/>
                  </a:lnTo>
                  <a:lnTo>
                    <a:pt x="4759452" y="0"/>
                  </a:lnTo>
                  <a:lnTo>
                    <a:pt x="4768596" y="1524"/>
                  </a:lnTo>
                  <a:lnTo>
                    <a:pt x="4789932" y="7620"/>
                  </a:lnTo>
                  <a:lnTo>
                    <a:pt x="4796028" y="10668"/>
                  </a:lnTo>
                  <a:lnTo>
                    <a:pt x="97536" y="10668"/>
                  </a:lnTo>
                  <a:lnTo>
                    <a:pt x="88392" y="12192"/>
                  </a:lnTo>
                  <a:lnTo>
                    <a:pt x="77724" y="15240"/>
                  </a:lnTo>
                  <a:lnTo>
                    <a:pt x="79248" y="15240"/>
                  </a:lnTo>
                  <a:lnTo>
                    <a:pt x="70104" y="18288"/>
                  </a:lnTo>
                  <a:lnTo>
                    <a:pt x="64008" y="21336"/>
                  </a:lnTo>
                  <a:lnTo>
                    <a:pt x="62484" y="21336"/>
                  </a:lnTo>
                  <a:lnTo>
                    <a:pt x="53340" y="27432"/>
                  </a:lnTo>
                  <a:lnTo>
                    <a:pt x="45720" y="32004"/>
                  </a:lnTo>
                  <a:lnTo>
                    <a:pt x="47244" y="32004"/>
                  </a:lnTo>
                  <a:lnTo>
                    <a:pt x="41148" y="38100"/>
                  </a:lnTo>
                  <a:lnTo>
                    <a:pt x="39624" y="38100"/>
                  </a:lnTo>
                  <a:lnTo>
                    <a:pt x="27432" y="53340"/>
                  </a:lnTo>
                  <a:lnTo>
                    <a:pt x="22860" y="60960"/>
                  </a:lnTo>
                  <a:lnTo>
                    <a:pt x="18288" y="70104"/>
                  </a:lnTo>
                  <a:lnTo>
                    <a:pt x="19050" y="70104"/>
                  </a:lnTo>
                  <a:lnTo>
                    <a:pt x="15240" y="77724"/>
                  </a:lnTo>
                  <a:lnTo>
                    <a:pt x="13716" y="86868"/>
                  </a:lnTo>
                  <a:lnTo>
                    <a:pt x="12409" y="96012"/>
                  </a:lnTo>
                  <a:lnTo>
                    <a:pt x="12192" y="96012"/>
                  </a:lnTo>
                  <a:lnTo>
                    <a:pt x="12192" y="521208"/>
                  </a:lnTo>
                  <a:lnTo>
                    <a:pt x="15240" y="539496"/>
                  </a:lnTo>
                  <a:lnTo>
                    <a:pt x="19812" y="548640"/>
                  </a:lnTo>
                  <a:lnTo>
                    <a:pt x="18288" y="548640"/>
                  </a:lnTo>
                  <a:lnTo>
                    <a:pt x="22860" y="557784"/>
                  </a:lnTo>
                  <a:lnTo>
                    <a:pt x="23622" y="557784"/>
                  </a:lnTo>
                  <a:lnTo>
                    <a:pt x="27432" y="565404"/>
                  </a:lnTo>
                  <a:lnTo>
                    <a:pt x="33528" y="573024"/>
                  </a:lnTo>
                  <a:lnTo>
                    <a:pt x="34747" y="573024"/>
                  </a:lnTo>
                  <a:lnTo>
                    <a:pt x="39624" y="579119"/>
                  </a:lnTo>
                  <a:lnTo>
                    <a:pt x="47244" y="585216"/>
                  </a:lnTo>
                  <a:lnTo>
                    <a:pt x="45720" y="585216"/>
                  </a:lnTo>
                  <a:lnTo>
                    <a:pt x="53340" y="591312"/>
                  </a:lnTo>
                  <a:lnTo>
                    <a:pt x="62484" y="595884"/>
                  </a:lnTo>
                  <a:lnTo>
                    <a:pt x="60960" y="595884"/>
                  </a:lnTo>
                  <a:lnTo>
                    <a:pt x="70104" y="600456"/>
                  </a:lnTo>
                  <a:lnTo>
                    <a:pt x="73152" y="600456"/>
                  </a:lnTo>
                  <a:lnTo>
                    <a:pt x="79248" y="603504"/>
                  </a:lnTo>
                  <a:lnTo>
                    <a:pt x="77724" y="603504"/>
                  </a:lnTo>
                  <a:lnTo>
                    <a:pt x="88392" y="605028"/>
                  </a:lnTo>
                  <a:lnTo>
                    <a:pt x="97536" y="606552"/>
                  </a:lnTo>
                  <a:lnTo>
                    <a:pt x="4796028" y="606552"/>
                  </a:lnTo>
                  <a:lnTo>
                    <a:pt x="4789932" y="609600"/>
                  </a:lnTo>
                  <a:lnTo>
                    <a:pt x="4779264" y="614172"/>
                  </a:lnTo>
                  <a:lnTo>
                    <a:pt x="4768596" y="615696"/>
                  </a:lnTo>
                  <a:lnTo>
                    <a:pt x="4759452" y="617219"/>
                  </a:lnTo>
                  <a:lnTo>
                    <a:pt x="4747260" y="618743"/>
                  </a:lnTo>
                  <a:close/>
                </a:path>
                <a:path w="4853940" h="619125">
                  <a:moveTo>
                    <a:pt x="4792980" y="22860"/>
                  </a:moveTo>
                  <a:lnTo>
                    <a:pt x="4785360" y="18288"/>
                  </a:lnTo>
                  <a:lnTo>
                    <a:pt x="4767072" y="12192"/>
                  </a:lnTo>
                  <a:lnTo>
                    <a:pt x="4757928" y="10668"/>
                  </a:lnTo>
                  <a:lnTo>
                    <a:pt x="4796028" y="10668"/>
                  </a:lnTo>
                  <a:lnTo>
                    <a:pt x="4799076" y="12192"/>
                  </a:lnTo>
                  <a:lnTo>
                    <a:pt x="4808220" y="18288"/>
                  </a:lnTo>
                  <a:lnTo>
                    <a:pt x="4812030" y="21336"/>
                  </a:lnTo>
                  <a:lnTo>
                    <a:pt x="4792980" y="21336"/>
                  </a:lnTo>
                  <a:lnTo>
                    <a:pt x="4792980" y="22860"/>
                  </a:lnTo>
                  <a:close/>
                </a:path>
                <a:path w="4853940" h="619125">
                  <a:moveTo>
                    <a:pt x="60960" y="22860"/>
                  </a:moveTo>
                  <a:lnTo>
                    <a:pt x="62484" y="21336"/>
                  </a:lnTo>
                  <a:lnTo>
                    <a:pt x="64008" y="21336"/>
                  </a:lnTo>
                  <a:lnTo>
                    <a:pt x="60960" y="22860"/>
                  </a:lnTo>
                  <a:close/>
                </a:path>
                <a:path w="4853940" h="619125">
                  <a:moveTo>
                    <a:pt x="4815840" y="39624"/>
                  </a:moveTo>
                  <a:lnTo>
                    <a:pt x="4808220" y="32004"/>
                  </a:lnTo>
                  <a:lnTo>
                    <a:pt x="4800600" y="27432"/>
                  </a:lnTo>
                  <a:lnTo>
                    <a:pt x="4802124" y="27432"/>
                  </a:lnTo>
                  <a:lnTo>
                    <a:pt x="4792980" y="21336"/>
                  </a:lnTo>
                  <a:lnTo>
                    <a:pt x="4812030" y="21336"/>
                  </a:lnTo>
                  <a:lnTo>
                    <a:pt x="4823460" y="30480"/>
                  </a:lnTo>
                  <a:lnTo>
                    <a:pt x="4829556" y="38100"/>
                  </a:lnTo>
                  <a:lnTo>
                    <a:pt x="4815840" y="38100"/>
                  </a:lnTo>
                  <a:lnTo>
                    <a:pt x="4815840" y="39624"/>
                  </a:lnTo>
                  <a:close/>
                </a:path>
                <a:path w="4853940" h="619125">
                  <a:moveTo>
                    <a:pt x="39624" y="39624"/>
                  </a:moveTo>
                  <a:lnTo>
                    <a:pt x="39624" y="38100"/>
                  </a:lnTo>
                  <a:lnTo>
                    <a:pt x="41148" y="38100"/>
                  </a:lnTo>
                  <a:lnTo>
                    <a:pt x="39624" y="39624"/>
                  </a:lnTo>
                  <a:close/>
                </a:path>
                <a:path w="4853940" h="619125">
                  <a:moveTo>
                    <a:pt x="4835652" y="70104"/>
                  </a:moveTo>
                  <a:lnTo>
                    <a:pt x="4831080" y="60960"/>
                  </a:lnTo>
                  <a:lnTo>
                    <a:pt x="4832604" y="60960"/>
                  </a:lnTo>
                  <a:lnTo>
                    <a:pt x="4826508" y="53340"/>
                  </a:lnTo>
                  <a:lnTo>
                    <a:pt x="4828032" y="53340"/>
                  </a:lnTo>
                  <a:lnTo>
                    <a:pt x="4815840" y="38100"/>
                  </a:lnTo>
                  <a:lnTo>
                    <a:pt x="4829556" y="38100"/>
                  </a:lnTo>
                  <a:lnTo>
                    <a:pt x="4835652" y="47244"/>
                  </a:lnTo>
                  <a:lnTo>
                    <a:pt x="4841748" y="54864"/>
                  </a:lnTo>
                  <a:lnTo>
                    <a:pt x="4846320" y="65532"/>
                  </a:lnTo>
                  <a:lnTo>
                    <a:pt x="4847336" y="68580"/>
                  </a:lnTo>
                  <a:lnTo>
                    <a:pt x="4835652" y="68580"/>
                  </a:lnTo>
                  <a:lnTo>
                    <a:pt x="4835652" y="70104"/>
                  </a:lnTo>
                  <a:close/>
                </a:path>
                <a:path w="4853940" h="619125">
                  <a:moveTo>
                    <a:pt x="19050" y="70104"/>
                  </a:moveTo>
                  <a:lnTo>
                    <a:pt x="18288" y="70104"/>
                  </a:lnTo>
                  <a:lnTo>
                    <a:pt x="19812" y="68580"/>
                  </a:lnTo>
                  <a:lnTo>
                    <a:pt x="19050" y="70104"/>
                  </a:lnTo>
                  <a:close/>
                </a:path>
                <a:path w="4853940" h="619125">
                  <a:moveTo>
                    <a:pt x="4843272" y="97536"/>
                  </a:moveTo>
                  <a:lnTo>
                    <a:pt x="4841748" y="86868"/>
                  </a:lnTo>
                  <a:lnTo>
                    <a:pt x="4835652" y="68580"/>
                  </a:lnTo>
                  <a:lnTo>
                    <a:pt x="4847336" y="68580"/>
                  </a:lnTo>
                  <a:lnTo>
                    <a:pt x="4849368" y="74676"/>
                  </a:lnTo>
                  <a:lnTo>
                    <a:pt x="4852416" y="85344"/>
                  </a:lnTo>
                  <a:lnTo>
                    <a:pt x="4853940" y="96012"/>
                  </a:lnTo>
                  <a:lnTo>
                    <a:pt x="4843272" y="96012"/>
                  </a:lnTo>
                  <a:lnTo>
                    <a:pt x="4843272" y="97536"/>
                  </a:lnTo>
                  <a:close/>
                </a:path>
                <a:path w="4853940" h="619125">
                  <a:moveTo>
                    <a:pt x="12192" y="97536"/>
                  </a:moveTo>
                  <a:lnTo>
                    <a:pt x="12192" y="96012"/>
                  </a:lnTo>
                  <a:lnTo>
                    <a:pt x="12409" y="96012"/>
                  </a:lnTo>
                  <a:lnTo>
                    <a:pt x="12192" y="97536"/>
                  </a:lnTo>
                  <a:close/>
                </a:path>
                <a:path w="4853940" h="619125">
                  <a:moveTo>
                    <a:pt x="4831080" y="557784"/>
                  </a:moveTo>
                  <a:lnTo>
                    <a:pt x="4835652" y="548640"/>
                  </a:lnTo>
                  <a:lnTo>
                    <a:pt x="4841748" y="530352"/>
                  </a:lnTo>
                  <a:lnTo>
                    <a:pt x="4843272" y="521208"/>
                  </a:lnTo>
                  <a:lnTo>
                    <a:pt x="4843272" y="96012"/>
                  </a:lnTo>
                  <a:lnTo>
                    <a:pt x="4853940" y="96012"/>
                  </a:lnTo>
                  <a:lnTo>
                    <a:pt x="4853940" y="522732"/>
                  </a:lnTo>
                  <a:lnTo>
                    <a:pt x="4852416" y="533400"/>
                  </a:lnTo>
                  <a:lnTo>
                    <a:pt x="4849368" y="542543"/>
                  </a:lnTo>
                  <a:lnTo>
                    <a:pt x="4846320" y="553212"/>
                  </a:lnTo>
                  <a:lnTo>
                    <a:pt x="4844796" y="556260"/>
                  </a:lnTo>
                  <a:lnTo>
                    <a:pt x="4832604" y="556260"/>
                  </a:lnTo>
                  <a:lnTo>
                    <a:pt x="4831080" y="557784"/>
                  </a:lnTo>
                  <a:close/>
                </a:path>
                <a:path w="4853940" h="619125">
                  <a:moveTo>
                    <a:pt x="23622" y="557784"/>
                  </a:moveTo>
                  <a:lnTo>
                    <a:pt x="22860" y="557784"/>
                  </a:lnTo>
                  <a:lnTo>
                    <a:pt x="22860" y="556260"/>
                  </a:lnTo>
                  <a:lnTo>
                    <a:pt x="23622" y="557784"/>
                  </a:lnTo>
                  <a:close/>
                </a:path>
                <a:path w="4853940" h="619125">
                  <a:moveTo>
                    <a:pt x="4834432" y="573024"/>
                  </a:moveTo>
                  <a:lnTo>
                    <a:pt x="4821936" y="573024"/>
                  </a:lnTo>
                  <a:lnTo>
                    <a:pt x="4828032" y="565404"/>
                  </a:lnTo>
                  <a:lnTo>
                    <a:pt x="4826508" y="565404"/>
                  </a:lnTo>
                  <a:lnTo>
                    <a:pt x="4832604" y="556260"/>
                  </a:lnTo>
                  <a:lnTo>
                    <a:pt x="4844796" y="556260"/>
                  </a:lnTo>
                  <a:lnTo>
                    <a:pt x="4841748" y="562356"/>
                  </a:lnTo>
                  <a:lnTo>
                    <a:pt x="4835652" y="571500"/>
                  </a:lnTo>
                  <a:lnTo>
                    <a:pt x="4834432" y="573024"/>
                  </a:lnTo>
                  <a:close/>
                </a:path>
                <a:path w="4853940" h="619125">
                  <a:moveTo>
                    <a:pt x="34747" y="573024"/>
                  </a:moveTo>
                  <a:lnTo>
                    <a:pt x="33528" y="573024"/>
                  </a:lnTo>
                  <a:lnTo>
                    <a:pt x="33528" y="571500"/>
                  </a:lnTo>
                  <a:lnTo>
                    <a:pt x="34747" y="573024"/>
                  </a:lnTo>
                  <a:close/>
                </a:path>
                <a:path w="4853940" h="619125">
                  <a:moveTo>
                    <a:pt x="4808220" y="600456"/>
                  </a:moveTo>
                  <a:lnTo>
                    <a:pt x="4785360" y="600456"/>
                  </a:lnTo>
                  <a:lnTo>
                    <a:pt x="4792980" y="595884"/>
                  </a:lnTo>
                  <a:lnTo>
                    <a:pt x="4802124" y="591312"/>
                  </a:lnTo>
                  <a:lnTo>
                    <a:pt x="4800600" y="591312"/>
                  </a:lnTo>
                  <a:lnTo>
                    <a:pt x="4815840" y="579119"/>
                  </a:lnTo>
                  <a:lnTo>
                    <a:pt x="4821936" y="571500"/>
                  </a:lnTo>
                  <a:lnTo>
                    <a:pt x="4821936" y="573024"/>
                  </a:lnTo>
                  <a:lnTo>
                    <a:pt x="4834432" y="573024"/>
                  </a:lnTo>
                  <a:lnTo>
                    <a:pt x="4823460" y="586740"/>
                  </a:lnTo>
                  <a:lnTo>
                    <a:pt x="4815840" y="594360"/>
                  </a:lnTo>
                  <a:lnTo>
                    <a:pt x="4808220" y="600456"/>
                  </a:lnTo>
                  <a:close/>
                </a:path>
                <a:path w="4853940" h="619125">
                  <a:moveTo>
                    <a:pt x="73152" y="600456"/>
                  </a:moveTo>
                  <a:lnTo>
                    <a:pt x="70104" y="600456"/>
                  </a:lnTo>
                  <a:lnTo>
                    <a:pt x="70104" y="598932"/>
                  </a:lnTo>
                  <a:lnTo>
                    <a:pt x="73152" y="600456"/>
                  </a:lnTo>
                  <a:close/>
                </a:path>
                <a:path w="4853940" h="619125">
                  <a:moveTo>
                    <a:pt x="4796028" y="606552"/>
                  </a:moveTo>
                  <a:lnTo>
                    <a:pt x="4757928" y="606552"/>
                  </a:lnTo>
                  <a:lnTo>
                    <a:pt x="4776216" y="603504"/>
                  </a:lnTo>
                  <a:lnTo>
                    <a:pt x="4785360" y="598932"/>
                  </a:lnTo>
                  <a:lnTo>
                    <a:pt x="4785360" y="600456"/>
                  </a:lnTo>
                  <a:lnTo>
                    <a:pt x="4808220" y="600456"/>
                  </a:lnTo>
                  <a:lnTo>
                    <a:pt x="4796028" y="606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688029" y="1622526"/>
            <a:ext cx="201676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5" b="1">
                <a:latin typeface="Calibri"/>
                <a:cs typeface="Calibri"/>
              </a:rPr>
              <a:t>Bireysel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özellikleri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843" y="2100072"/>
            <a:ext cx="4843780" cy="3886200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 vert="horz">
            <a:spAutoFit/>
          </a:bodyPr>
          <a:lstStyle/>
          <a:p>
            <a:pPr marL="304165" indent="-151130">
              <a:lnSpc>
                <a:spcPts val="1785"/>
              </a:lnSpc>
              <a:buChar char="•"/>
              <a:tabLst>
                <a:tab pos="304800" algn="l"/>
              </a:tabLst>
            </a:pPr>
            <a:r>
              <a:rPr dirty="0" sz="1550" spc="5">
                <a:latin typeface="Calibri"/>
                <a:cs typeface="Calibri"/>
              </a:rPr>
              <a:t>Başkaları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üzerinde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egemenlik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kurmayı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15">
                <a:latin typeface="Calibri"/>
                <a:cs typeface="Calibri"/>
              </a:rPr>
              <a:t>sevme</a:t>
            </a:r>
            <a:endParaRPr sz="1550">
              <a:latin typeface="Calibri"/>
              <a:cs typeface="Calibri"/>
            </a:endParaRPr>
          </a:p>
          <a:p>
            <a:pPr marL="304165" indent="-151130">
              <a:lnSpc>
                <a:spcPct val="100000"/>
              </a:lnSpc>
              <a:spcBef>
                <a:spcPts val="260"/>
              </a:spcBef>
              <a:buChar char="•"/>
              <a:tabLst>
                <a:tab pos="304800" algn="l"/>
              </a:tabLst>
            </a:pPr>
            <a:r>
              <a:rPr dirty="0" sz="1550" spc="5">
                <a:latin typeface="Calibri"/>
                <a:cs typeface="Calibri"/>
              </a:rPr>
              <a:t>Saldırganca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davranmaktan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gurur </a:t>
            </a:r>
            <a:r>
              <a:rPr dirty="0" sz="1550" spc="15">
                <a:latin typeface="Calibri"/>
                <a:cs typeface="Calibri"/>
              </a:rPr>
              <a:t>duyma</a:t>
            </a:r>
            <a:endParaRPr sz="1550">
              <a:latin typeface="Calibri"/>
              <a:cs typeface="Calibri"/>
            </a:endParaRPr>
          </a:p>
          <a:p>
            <a:pPr marL="304165" marR="326390" indent="-151130">
              <a:lnSpc>
                <a:spcPts val="1739"/>
              </a:lnSpc>
              <a:spcBef>
                <a:spcPts val="414"/>
              </a:spcBef>
              <a:buChar char="•"/>
              <a:tabLst>
                <a:tab pos="304800" algn="l"/>
              </a:tabLst>
            </a:pPr>
            <a:r>
              <a:rPr dirty="0" sz="1550" spc="5">
                <a:latin typeface="Calibri"/>
                <a:cs typeface="Calibri"/>
              </a:rPr>
              <a:t>Diğerlerinin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duygularına </a:t>
            </a:r>
            <a:r>
              <a:rPr dirty="0" sz="1550">
                <a:latin typeface="Calibri"/>
                <a:cs typeface="Calibri"/>
              </a:rPr>
              <a:t>karşı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duyarsız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olma,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empati </a:t>
            </a:r>
            <a:r>
              <a:rPr dirty="0" sz="1550" spc="-33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kurmakta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güçlük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yaşama</a:t>
            </a:r>
            <a:endParaRPr sz="1550">
              <a:latin typeface="Calibri"/>
              <a:cs typeface="Calibri"/>
            </a:endParaRPr>
          </a:p>
          <a:p>
            <a:pPr marL="304165" indent="-151130">
              <a:lnSpc>
                <a:spcPct val="100000"/>
              </a:lnSpc>
              <a:spcBef>
                <a:spcPts val="225"/>
              </a:spcBef>
              <a:buChar char="•"/>
              <a:tabLst>
                <a:tab pos="304800" algn="l"/>
              </a:tabLst>
            </a:pPr>
            <a:r>
              <a:rPr dirty="0" sz="1550" spc="5">
                <a:latin typeface="Calibri"/>
                <a:cs typeface="Calibri"/>
              </a:rPr>
              <a:t>Sosyal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ve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duygusal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becerilerde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zayıflık</a:t>
            </a:r>
            <a:endParaRPr sz="1550">
              <a:latin typeface="Calibri"/>
              <a:cs typeface="Calibri"/>
            </a:endParaRPr>
          </a:p>
          <a:p>
            <a:pPr marL="304165" indent="-151130">
              <a:lnSpc>
                <a:spcPct val="100000"/>
              </a:lnSpc>
              <a:spcBef>
                <a:spcPts val="250"/>
              </a:spcBef>
              <a:buChar char="•"/>
              <a:tabLst>
                <a:tab pos="304800" algn="l"/>
              </a:tabLst>
            </a:pPr>
            <a:r>
              <a:rPr dirty="0" sz="1550" spc="10">
                <a:latin typeface="Calibri"/>
                <a:cs typeface="Calibri"/>
              </a:rPr>
              <a:t>Düşünmeden,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tepkisel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ve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aceleci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davranma</a:t>
            </a:r>
            <a:endParaRPr sz="1550">
              <a:latin typeface="Calibri"/>
              <a:cs typeface="Calibri"/>
            </a:endParaRPr>
          </a:p>
          <a:p>
            <a:pPr marL="304165" indent="-151130">
              <a:lnSpc>
                <a:spcPct val="100000"/>
              </a:lnSpc>
              <a:spcBef>
                <a:spcPts val="265"/>
              </a:spcBef>
              <a:buChar char="•"/>
              <a:tabLst>
                <a:tab pos="304800" algn="l"/>
              </a:tabLst>
            </a:pPr>
            <a:r>
              <a:rPr dirty="0" sz="1550">
                <a:latin typeface="Calibri"/>
                <a:cs typeface="Calibri"/>
              </a:rPr>
              <a:t>Öfke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kontrolü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problemi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yaşama</a:t>
            </a:r>
            <a:endParaRPr sz="1550">
              <a:latin typeface="Calibri"/>
              <a:cs typeface="Calibri"/>
            </a:endParaRPr>
          </a:p>
          <a:p>
            <a:pPr marL="304165" indent="-151130">
              <a:lnSpc>
                <a:spcPct val="100000"/>
              </a:lnSpc>
              <a:spcBef>
                <a:spcPts val="250"/>
              </a:spcBef>
              <a:buChar char="•"/>
              <a:tabLst>
                <a:tab pos="304800" algn="l"/>
              </a:tabLst>
            </a:pPr>
            <a:r>
              <a:rPr dirty="0" sz="1550" spc="-5">
                <a:latin typeface="Calibri"/>
                <a:cs typeface="Calibri"/>
              </a:rPr>
              <a:t>Yetişkinlere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karşı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itaatsiz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davranışlarda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bulunma</a:t>
            </a:r>
            <a:endParaRPr sz="1550">
              <a:latin typeface="Calibri"/>
              <a:cs typeface="Calibri"/>
            </a:endParaRPr>
          </a:p>
          <a:p>
            <a:pPr marL="304165" indent="-151130">
              <a:lnSpc>
                <a:spcPct val="100000"/>
              </a:lnSpc>
              <a:spcBef>
                <a:spcPts val="265"/>
              </a:spcBef>
              <a:buChar char="•"/>
              <a:tabLst>
                <a:tab pos="304800" algn="l"/>
              </a:tabLst>
            </a:pPr>
            <a:r>
              <a:rPr dirty="0" sz="1550" spc="5">
                <a:latin typeface="Calibri"/>
                <a:cs typeface="Calibri"/>
              </a:rPr>
              <a:t>Okul dışındaki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ortamlarda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da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saldırganca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davranma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1272" y="1487424"/>
            <a:ext cx="4852670" cy="4505325"/>
          </a:xfrm>
          <a:custGeom>
            <a:avLst/>
            <a:gdLst/>
            <a:ahLst/>
            <a:cxnLst/>
            <a:rect l="l" t="t" r="r" b="b"/>
            <a:pathLst>
              <a:path w="4852670" h="4505325">
                <a:moveTo>
                  <a:pt x="4849368" y="4504944"/>
                </a:moveTo>
                <a:lnTo>
                  <a:pt x="1524" y="4504944"/>
                </a:lnTo>
                <a:lnTo>
                  <a:pt x="0" y="4501896"/>
                </a:lnTo>
                <a:lnTo>
                  <a:pt x="0" y="1524"/>
                </a:lnTo>
                <a:lnTo>
                  <a:pt x="1524" y="0"/>
                </a:lnTo>
                <a:lnTo>
                  <a:pt x="4849368" y="0"/>
                </a:lnTo>
                <a:lnTo>
                  <a:pt x="4852416" y="1524"/>
                </a:lnTo>
                <a:lnTo>
                  <a:pt x="4852416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4495800"/>
                </a:lnTo>
                <a:lnTo>
                  <a:pt x="4572" y="4495800"/>
                </a:lnTo>
                <a:lnTo>
                  <a:pt x="9144" y="4500372"/>
                </a:lnTo>
                <a:lnTo>
                  <a:pt x="4852416" y="4500372"/>
                </a:lnTo>
                <a:lnTo>
                  <a:pt x="4852416" y="4501896"/>
                </a:lnTo>
                <a:lnTo>
                  <a:pt x="4849368" y="4504944"/>
                </a:lnTo>
                <a:close/>
              </a:path>
              <a:path w="4852670" h="4505325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4852670" h="4505325">
                <a:moveTo>
                  <a:pt x="4843272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4843272" y="4572"/>
                </a:lnTo>
                <a:lnTo>
                  <a:pt x="4843272" y="9144"/>
                </a:lnTo>
                <a:close/>
              </a:path>
              <a:path w="4852670" h="4505325">
                <a:moveTo>
                  <a:pt x="4843272" y="4500372"/>
                </a:moveTo>
                <a:lnTo>
                  <a:pt x="4843272" y="4572"/>
                </a:lnTo>
                <a:lnTo>
                  <a:pt x="4847844" y="9144"/>
                </a:lnTo>
                <a:lnTo>
                  <a:pt x="4852416" y="9144"/>
                </a:lnTo>
                <a:lnTo>
                  <a:pt x="4852416" y="4495800"/>
                </a:lnTo>
                <a:lnTo>
                  <a:pt x="4847844" y="4495800"/>
                </a:lnTo>
                <a:lnTo>
                  <a:pt x="4843272" y="4500372"/>
                </a:lnTo>
                <a:close/>
              </a:path>
              <a:path w="4852670" h="4505325">
                <a:moveTo>
                  <a:pt x="4852416" y="9144"/>
                </a:moveTo>
                <a:lnTo>
                  <a:pt x="4847844" y="9144"/>
                </a:lnTo>
                <a:lnTo>
                  <a:pt x="4843272" y="4572"/>
                </a:lnTo>
                <a:lnTo>
                  <a:pt x="4852416" y="4572"/>
                </a:lnTo>
                <a:lnTo>
                  <a:pt x="4852416" y="9144"/>
                </a:lnTo>
                <a:close/>
              </a:path>
              <a:path w="4852670" h="4505325">
                <a:moveTo>
                  <a:pt x="9144" y="4500372"/>
                </a:moveTo>
                <a:lnTo>
                  <a:pt x="4572" y="4495800"/>
                </a:lnTo>
                <a:lnTo>
                  <a:pt x="9144" y="4495800"/>
                </a:lnTo>
                <a:lnTo>
                  <a:pt x="9144" y="4500372"/>
                </a:lnTo>
                <a:close/>
              </a:path>
              <a:path w="4852670" h="4505325">
                <a:moveTo>
                  <a:pt x="4843272" y="4500372"/>
                </a:moveTo>
                <a:lnTo>
                  <a:pt x="9144" y="4500372"/>
                </a:lnTo>
                <a:lnTo>
                  <a:pt x="9144" y="4495800"/>
                </a:lnTo>
                <a:lnTo>
                  <a:pt x="4843272" y="4495800"/>
                </a:lnTo>
                <a:lnTo>
                  <a:pt x="4843272" y="4500372"/>
                </a:lnTo>
                <a:close/>
              </a:path>
              <a:path w="4852670" h="4505325">
                <a:moveTo>
                  <a:pt x="4852416" y="4500372"/>
                </a:moveTo>
                <a:lnTo>
                  <a:pt x="4843272" y="4500372"/>
                </a:lnTo>
                <a:lnTo>
                  <a:pt x="4847844" y="4495800"/>
                </a:lnTo>
                <a:lnTo>
                  <a:pt x="4852416" y="4495800"/>
                </a:lnTo>
                <a:lnTo>
                  <a:pt x="4852416" y="4500372"/>
                </a:lnTo>
                <a:close/>
              </a:path>
            </a:pathLst>
          </a:custGeom>
          <a:solidFill>
            <a:srgbClr val="AFAAA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332476" y="1499616"/>
            <a:ext cx="5137785" cy="4488180"/>
            <a:chOff x="5332476" y="1499616"/>
            <a:chExt cx="5137785" cy="4488180"/>
          </a:xfrm>
        </p:grpSpPr>
        <p:sp>
          <p:nvSpPr>
            <p:cNvPr id="9" name="object 9"/>
            <p:cNvSpPr/>
            <p:nvPr/>
          </p:nvSpPr>
          <p:spPr>
            <a:xfrm>
              <a:off x="5338559" y="1504187"/>
              <a:ext cx="5126990" cy="4483735"/>
            </a:xfrm>
            <a:custGeom>
              <a:avLst/>
              <a:gdLst/>
              <a:ahLst/>
              <a:cxnLst/>
              <a:rect l="l" t="t" r="r" b="b"/>
              <a:pathLst>
                <a:path w="5126990" h="4483735">
                  <a:moveTo>
                    <a:pt x="5126736" y="4482084"/>
                  </a:moveTo>
                  <a:lnTo>
                    <a:pt x="0" y="4482084"/>
                  </a:lnTo>
                  <a:lnTo>
                    <a:pt x="0" y="4483620"/>
                  </a:lnTo>
                  <a:lnTo>
                    <a:pt x="5126736" y="4483620"/>
                  </a:lnTo>
                  <a:lnTo>
                    <a:pt x="5126736" y="4482084"/>
                  </a:lnTo>
                  <a:close/>
                </a:path>
                <a:path w="5126990" h="4483735">
                  <a:moveTo>
                    <a:pt x="5126736" y="0"/>
                  </a:moveTo>
                  <a:lnTo>
                    <a:pt x="0" y="0"/>
                  </a:lnTo>
                  <a:lnTo>
                    <a:pt x="0" y="545592"/>
                  </a:lnTo>
                  <a:lnTo>
                    <a:pt x="5126736" y="545592"/>
                  </a:lnTo>
                  <a:lnTo>
                    <a:pt x="512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38572" y="1504188"/>
              <a:ext cx="5126990" cy="544195"/>
            </a:xfrm>
            <a:custGeom>
              <a:avLst/>
              <a:gdLst/>
              <a:ahLst/>
              <a:cxnLst/>
              <a:rect l="l" t="t" r="r" b="b"/>
              <a:pathLst>
                <a:path w="5126990" h="544194">
                  <a:moveTo>
                    <a:pt x="5035296" y="544067"/>
                  </a:moveTo>
                  <a:lnTo>
                    <a:pt x="89916" y="544067"/>
                  </a:lnTo>
                  <a:lnTo>
                    <a:pt x="54649" y="537090"/>
                  </a:lnTo>
                  <a:lnTo>
                    <a:pt x="26098" y="517969"/>
                  </a:lnTo>
                  <a:lnTo>
                    <a:pt x="6977" y="489418"/>
                  </a:lnTo>
                  <a:lnTo>
                    <a:pt x="0" y="454152"/>
                  </a:lnTo>
                  <a:lnTo>
                    <a:pt x="0" y="91439"/>
                  </a:lnTo>
                  <a:lnTo>
                    <a:pt x="6977" y="55935"/>
                  </a:lnTo>
                  <a:lnTo>
                    <a:pt x="26098" y="26860"/>
                  </a:lnTo>
                  <a:lnTo>
                    <a:pt x="54649" y="7215"/>
                  </a:lnTo>
                  <a:lnTo>
                    <a:pt x="89916" y="0"/>
                  </a:lnTo>
                  <a:lnTo>
                    <a:pt x="5035296" y="0"/>
                  </a:lnTo>
                  <a:lnTo>
                    <a:pt x="5070800" y="7215"/>
                  </a:lnTo>
                  <a:lnTo>
                    <a:pt x="5099875" y="26860"/>
                  </a:lnTo>
                  <a:lnTo>
                    <a:pt x="5119520" y="55935"/>
                  </a:lnTo>
                  <a:lnTo>
                    <a:pt x="5126735" y="91439"/>
                  </a:lnTo>
                  <a:lnTo>
                    <a:pt x="5126735" y="454152"/>
                  </a:lnTo>
                  <a:lnTo>
                    <a:pt x="5119520" y="489418"/>
                  </a:lnTo>
                  <a:lnTo>
                    <a:pt x="5099875" y="517969"/>
                  </a:lnTo>
                  <a:lnTo>
                    <a:pt x="5070800" y="537090"/>
                  </a:lnTo>
                  <a:lnTo>
                    <a:pt x="5035296" y="54406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32476" y="1499616"/>
              <a:ext cx="5137785" cy="554990"/>
            </a:xfrm>
            <a:custGeom>
              <a:avLst/>
              <a:gdLst/>
              <a:ahLst/>
              <a:cxnLst/>
              <a:rect l="l" t="t" r="r" b="b"/>
              <a:pathLst>
                <a:path w="5137784" h="554989">
                  <a:moveTo>
                    <a:pt x="5052060" y="554736"/>
                  </a:moveTo>
                  <a:lnTo>
                    <a:pt x="86868" y="554736"/>
                  </a:lnTo>
                  <a:lnTo>
                    <a:pt x="76200" y="553212"/>
                  </a:lnTo>
                  <a:lnTo>
                    <a:pt x="27432" y="525780"/>
                  </a:lnTo>
                  <a:lnTo>
                    <a:pt x="4572" y="487680"/>
                  </a:lnTo>
                  <a:lnTo>
                    <a:pt x="0" y="467868"/>
                  </a:lnTo>
                  <a:lnTo>
                    <a:pt x="0" y="86868"/>
                  </a:lnTo>
                  <a:lnTo>
                    <a:pt x="21336" y="35052"/>
                  </a:lnTo>
                  <a:lnTo>
                    <a:pt x="42672" y="16764"/>
                  </a:lnTo>
                  <a:lnTo>
                    <a:pt x="50292" y="10668"/>
                  </a:lnTo>
                  <a:lnTo>
                    <a:pt x="57912" y="7620"/>
                  </a:lnTo>
                  <a:lnTo>
                    <a:pt x="76200" y="1524"/>
                  </a:lnTo>
                  <a:lnTo>
                    <a:pt x="86868" y="0"/>
                  </a:lnTo>
                  <a:lnTo>
                    <a:pt x="5052060" y="0"/>
                  </a:lnTo>
                  <a:lnTo>
                    <a:pt x="5061204" y="1524"/>
                  </a:lnTo>
                  <a:lnTo>
                    <a:pt x="5079492" y="7620"/>
                  </a:lnTo>
                  <a:lnTo>
                    <a:pt x="5087112" y="10668"/>
                  </a:lnTo>
                  <a:lnTo>
                    <a:pt x="88392" y="10668"/>
                  </a:lnTo>
                  <a:lnTo>
                    <a:pt x="79248" y="12192"/>
                  </a:lnTo>
                  <a:lnTo>
                    <a:pt x="70104" y="15240"/>
                  </a:lnTo>
                  <a:lnTo>
                    <a:pt x="71628" y="15240"/>
                  </a:lnTo>
                  <a:lnTo>
                    <a:pt x="67056" y="16764"/>
                  </a:lnTo>
                  <a:lnTo>
                    <a:pt x="62484" y="16764"/>
                  </a:lnTo>
                  <a:lnTo>
                    <a:pt x="54864" y="21336"/>
                  </a:lnTo>
                  <a:lnTo>
                    <a:pt x="56388" y="21336"/>
                  </a:lnTo>
                  <a:lnTo>
                    <a:pt x="41148" y="30480"/>
                  </a:lnTo>
                  <a:lnTo>
                    <a:pt x="42672" y="30480"/>
                  </a:lnTo>
                  <a:lnTo>
                    <a:pt x="36957" y="35052"/>
                  </a:lnTo>
                  <a:lnTo>
                    <a:pt x="36576" y="35052"/>
                  </a:lnTo>
                  <a:lnTo>
                    <a:pt x="35052" y="36576"/>
                  </a:lnTo>
                  <a:lnTo>
                    <a:pt x="35356" y="36576"/>
                  </a:lnTo>
                  <a:lnTo>
                    <a:pt x="31699" y="41148"/>
                  </a:lnTo>
                  <a:lnTo>
                    <a:pt x="30480" y="41148"/>
                  </a:lnTo>
                  <a:lnTo>
                    <a:pt x="25908" y="48768"/>
                  </a:lnTo>
                  <a:lnTo>
                    <a:pt x="21336" y="54864"/>
                  </a:lnTo>
                  <a:lnTo>
                    <a:pt x="15240" y="70104"/>
                  </a:lnTo>
                  <a:lnTo>
                    <a:pt x="12700" y="77724"/>
                  </a:lnTo>
                  <a:lnTo>
                    <a:pt x="12192" y="77724"/>
                  </a:lnTo>
                  <a:lnTo>
                    <a:pt x="10668" y="86868"/>
                  </a:lnTo>
                  <a:lnTo>
                    <a:pt x="10668" y="467868"/>
                  </a:lnTo>
                  <a:lnTo>
                    <a:pt x="10922" y="467868"/>
                  </a:lnTo>
                  <a:lnTo>
                    <a:pt x="12192" y="475488"/>
                  </a:lnTo>
                  <a:lnTo>
                    <a:pt x="15240" y="483108"/>
                  </a:lnTo>
                  <a:lnTo>
                    <a:pt x="18288" y="492251"/>
                  </a:lnTo>
                  <a:lnTo>
                    <a:pt x="18897" y="492251"/>
                  </a:lnTo>
                  <a:lnTo>
                    <a:pt x="21336" y="498348"/>
                  </a:lnTo>
                  <a:lnTo>
                    <a:pt x="25908" y="505968"/>
                  </a:lnTo>
                  <a:lnTo>
                    <a:pt x="30480" y="512064"/>
                  </a:lnTo>
                  <a:lnTo>
                    <a:pt x="36576" y="518160"/>
                  </a:lnTo>
                  <a:lnTo>
                    <a:pt x="35052" y="518160"/>
                  </a:lnTo>
                  <a:lnTo>
                    <a:pt x="42672" y="524256"/>
                  </a:lnTo>
                  <a:lnTo>
                    <a:pt x="41148" y="524256"/>
                  </a:lnTo>
                  <a:lnTo>
                    <a:pt x="56388" y="533399"/>
                  </a:lnTo>
                  <a:lnTo>
                    <a:pt x="54864" y="533399"/>
                  </a:lnTo>
                  <a:lnTo>
                    <a:pt x="62484" y="536448"/>
                  </a:lnTo>
                  <a:lnTo>
                    <a:pt x="71628" y="539496"/>
                  </a:lnTo>
                  <a:lnTo>
                    <a:pt x="70104" y="539496"/>
                  </a:lnTo>
                  <a:lnTo>
                    <a:pt x="88392" y="542544"/>
                  </a:lnTo>
                  <a:lnTo>
                    <a:pt x="86868" y="542544"/>
                  </a:lnTo>
                  <a:lnTo>
                    <a:pt x="96012" y="544068"/>
                  </a:lnTo>
                  <a:lnTo>
                    <a:pt x="5084572" y="544068"/>
                  </a:lnTo>
                  <a:lnTo>
                    <a:pt x="5079492" y="547116"/>
                  </a:lnTo>
                  <a:lnTo>
                    <a:pt x="5061204" y="553212"/>
                  </a:lnTo>
                  <a:lnTo>
                    <a:pt x="5052060" y="554736"/>
                  </a:lnTo>
                  <a:close/>
                </a:path>
                <a:path w="5137784" h="554989">
                  <a:moveTo>
                    <a:pt x="5074920" y="18288"/>
                  </a:moveTo>
                  <a:lnTo>
                    <a:pt x="5067300" y="15240"/>
                  </a:lnTo>
                  <a:lnTo>
                    <a:pt x="5058155" y="12192"/>
                  </a:lnTo>
                  <a:lnTo>
                    <a:pt x="5059680" y="12192"/>
                  </a:lnTo>
                  <a:lnTo>
                    <a:pt x="5050536" y="10668"/>
                  </a:lnTo>
                  <a:lnTo>
                    <a:pt x="5087112" y="10668"/>
                  </a:lnTo>
                  <a:lnTo>
                    <a:pt x="5094732" y="16764"/>
                  </a:lnTo>
                  <a:lnTo>
                    <a:pt x="5074920" y="16764"/>
                  </a:lnTo>
                  <a:lnTo>
                    <a:pt x="5074920" y="18288"/>
                  </a:lnTo>
                  <a:close/>
                </a:path>
                <a:path w="5137784" h="554989">
                  <a:moveTo>
                    <a:pt x="62484" y="18288"/>
                  </a:moveTo>
                  <a:lnTo>
                    <a:pt x="62484" y="16764"/>
                  </a:lnTo>
                  <a:lnTo>
                    <a:pt x="67056" y="16764"/>
                  </a:lnTo>
                  <a:lnTo>
                    <a:pt x="62484" y="18288"/>
                  </a:lnTo>
                  <a:close/>
                </a:path>
                <a:path w="5137784" h="554989">
                  <a:moveTo>
                    <a:pt x="5101505" y="35899"/>
                  </a:moveTo>
                  <a:lnTo>
                    <a:pt x="5094732" y="30480"/>
                  </a:lnTo>
                  <a:lnTo>
                    <a:pt x="5096255" y="30480"/>
                  </a:lnTo>
                  <a:lnTo>
                    <a:pt x="5088636" y="25908"/>
                  </a:lnTo>
                  <a:lnTo>
                    <a:pt x="5090160" y="25908"/>
                  </a:lnTo>
                  <a:lnTo>
                    <a:pt x="5074920" y="16764"/>
                  </a:lnTo>
                  <a:lnTo>
                    <a:pt x="5094732" y="16764"/>
                  </a:lnTo>
                  <a:lnTo>
                    <a:pt x="5102352" y="21336"/>
                  </a:lnTo>
                  <a:lnTo>
                    <a:pt x="5109971" y="27432"/>
                  </a:lnTo>
                  <a:lnTo>
                    <a:pt x="5116068" y="35052"/>
                  </a:lnTo>
                  <a:lnTo>
                    <a:pt x="5100828" y="35052"/>
                  </a:lnTo>
                  <a:lnTo>
                    <a:pt x="5101505" y="35899"/>
                  </a:lnTo>
                  <a:close/>
                </a:path>
                <a:path w="5137784" h="554989">
                  <a:moveTo>
                    <a:pt x="35052" y="36576"/>
                  </a:moveTo>
                  <a:lnTo>
                    <a:pt x="36576" y="35052"/>
                  </a:lnTo>
                  <a:lnTo>
                    <a:pt x="35898" y="35899"/>
                  </a:lnTo>
                  <a:lnTo>
                    <a:pt x="35052" y="36576"/>
                  </a:lnTo>
                  <a:close/>
                </a:path>
                <a:path w="5137784" h="554989">
                  <a:moveTo>
                    <a:pt x="35898" y="35898"/>
                  </a:moveTo>
                  <a:lnTo>
                    <a:pt x="36576" y="35052"/>
                  </a:lnTo>
                  <a:lnTo>
                    <a:pt x="36957" y="35052"/>
                  </a:lnTo>
                  <a:lnTo>
                    <a:pt x="35898" y="35898"/>
                  </a:lnTo>
                  <a:close/>
                </a:path>
                <a:path w="5137784" h="554989">
                  <a:moveTo>
                    <a:pt x="5102352" y="36576"/>
                  </a:moveTo>
                  <a:lnTo>
                    <a:pt x="5101505" y="35898"/>
                  </a:lnTo>
                  <a:lnTo>
                    <a:pt x="5100828" y="35052"/>
                  </a:lnTo>
                  <a:lnTo>
                    <a:pt x="5102352" y="36576"/>
                  </a:lnTo>
                  <a:close/>
                </a:path>
                <a:path w="5137784" h="554989">
                  <a:moveTo>
                    <a:pt x="5117287" y="36576"/>
                  </a:moveTo>
                  <a:lnTo>
                    <a:pt x="5102352" y="36576"/>
                  </a:lnTo>
                  <a:lnTo>
                    <a:pt x="5100828" y="35052"/>
                  </a:lnTo>
                  <a:lnTo>
                    <a:pt x="5116068" y="35052"/>
                  </a:lnTo>
                  <a:lnTo>
                    <a:pt x="5117287" y="36576"/>
                  </a:lnTo>
                  <a:close/>
                </a:path>
                <a:path w="5137784" h="554989">
                  <a:moveTo>
                    <a:pt x="35356" y="36576"/>
                  </a:moveTo>
                  <a:lnTo>
                    <a:pt x="35052" y="36576"/>
                  </a:lnTo>
                  <a:lnTo>
                    <a:pt x="35898" y="35898"/>
                  </a:lnTo>
                  <a:lnTo>
                    <a:pt x="35356" y="36576"/>
                  </a:lnTo>
                  <a:close/>
                </a:path>
                <a:path w="5137784" h="554989">
                  <a:moveTo>
                    <a:pt x="5106923" y="42672"/>
                  </a:moveTo>
                  <a:lnTo>
                    <a:pt x="5101505" y="35899"/>
                  </a:lnTo>
                  <a:lnTo>
                    <a:pt x="5102352" y="36576"/>
                  </a:lnTo>
                  <a:lnTo>
                    <a:pt x="5117287" y="36576"/>
                  </a:lnTo>
                  <a:lnTo>
                    <a:pt x="5120945" y="41148"/>
                  </a:lnTo>
                  <a:lnTo>
                    <a:pt x="5106923" y="41148"/>
                  </a:lnTo>
                  <a:lnTo>
                    <a:pt x="5106923" y="42672"/>
                  </a:lnTo>
                  <a:close/>
                </a:path>
                <a:path w="5137784" h="554989">
                  <a:moveTo>
                    <a:pt x="30480" y="42672"/>
                  </a:moveTo>
                  <a:lnTo>
                    <a:pt x="30480" y="41148"/>
                  </a:lnTo>
                  <a:lnTo>
                    <a:pt x="31699" y="41148"/>
                  </a:lnTo>
                  <a:lnTo>
                    <a:pt x="30480" y="42672"/>
                  </a:lnTo>
                  <a:close/>
                </a:path>
                <a:path w="5137784" h="554989">
                  <a:moveTo>
                    <a:pt x="5125212" y="79248"/>
                  </a:moveTo>
                  <a:lnTo>
                    <a:pt x="5122164" y="70104"/>
                  </a:lnTo>
                  <a:lnTo>
                    <a:pt x="5119116" y="62484"/>
                  </a:lnTo>
                  <a:lnTo>
                    <a:pt x="5120639" y="62484"/>
                  </a:lnTo>
                  <a:lnTo>
                    <a:pt x="5116068" y="54864"/>
                  </a:lnTo>
                  <a:lnTo>
                    <a:pt x="5111496" y="48768"/>
                  </a:lnTo>
                  <a:lnTo>
                    <a:pt x="5113020" y="48768"/>
                  </a:lnTo>
                  <a:lnTo>
                    <a:pt x="5106923" y="41148"/>
                  </a:lnTo>
                  <a:lnTo>
                    <a:pt x="5120945" y="41148"/>
                  </a:lnTo>
                  <a:lnTo>
                    <a:pt x="5135880" y="76200"/>
                  </a:lnTo>
                  <a:lnTo>
                    <a:pt x="5136097" y="77724"/>
                  </a:lnTo>
                  <a:lnTo>
                    <a:pt x="5125212" y="77724"/>
                  </a:lnTo>
                  <a:lnTo>
                    <a:pt x="5125212" y="79248"/>
                  </a:lnTo>
                  <a:close/>
                </a:path>
                <a:path w="5137784" h="554989">
                  <a:moveTo>
                    <a:pt x="12192" y="79248"/>
                  </a:moveTo>
                  <a:lnTo>
                    <a:pt x="12192" y="77724"/>
                  </a:lnTo>
                  <a:lnTo>
                    <a:pt x="12700" y="77724"/>
                  </a:lnTo>
                  <a:lnTo>
                    <a:pt x="12192" y="79248"/>
                  </a:lnTo>
                  <a:close/>
                </a:path>
                <a:path w="5137784" h="554989">
                  <a:moveTo>
                    <a:pt x="5137404" y="467868"/>
                  </a:moveTo>
                  <a:lnTo>
                    <a:pt x="5126736" y="467868"/>
                  </a:lnTo>
                  <a:lnTo>
                    <a:pt x="5126736" y="86868"/>
                  </a:lnTo>
                  <a:lnTo>
                    <a:pt x="5125212" y="77724"/>
                  </a:lnTo>
                  <a:lnTo>
                    <a:pt x="5136097" y="77724"/>
                  </a:lnTo>
                  <a:lnTo>
                    <a:pt x="5137404" y="86868"/>
                  </a:lnTo>
                  <a:lnTo>
                    <a:pt x="5137404" y="467868"/>
                  </a:lnTo>
                  <a:close/>
                </a:path>
                <a:path w="5137784" h="554989">
                  <a:moveTo>
                    <a:pt x="10922" y="467868"/>
                  </a:moveTo>
                  <a:lnTo>
                    <a:pt x="10668" y="467868"/>
                  </a:lnTo>
                  <a:lnTo>
                    <a:pt x="10668" y="466344"/>
                  </a:lnTo>
                  <a:lnTo>
                    <a:pt x="10922" y="467868"/>
                  </a:lnTo>
                  <a:close/>
                </a:path>
                <a:path w="5137784" h="554989">
                  <a:moveTo>
                    <a:pt x="5119116" y="492251"/>
                  </a:moveTo>
                  <a:lnTo>
                    <a:pt x="5122164" y="483108"/>
                  </a:lnTo>
                  <a:lnTo>
                    <a:pt x="5125212" y="475488"/>
                  </a:lnTo>
                  <a:lnTo>
                    <a:pt x="5126736" y="466344"/>
                  </a:lnTo>
                  <a:lnTo>
                    <a:pt x="5126736" y="467868"/>
                  </a:lnTo>
                  <a:lnTo>
                    <a:pt x="5137404" y="467868"/>
                  </a:lnTo>
                  <a:lnTo>
                    <a:pt x="5135880" y="477012"/>
                  </a:lnTo>
                  <a:lnTo>
                    <a:pt x="5132832" y="487680"/>
                  </a:lnTo>
                  <a:lnTo>
                    <a:pt x="5131612" y="490728"/>
                  </a:lnTo>
                  <a:lnTo>
                    <a:pt x="5120639" y="490728"/>
                  </a:lnTo>
                  <a:lnTo>
                    <a:pt x="5119116" y="492251"/>
                  </a:lnTo>
                  <a:close/>
                </a:path>
                <a:path w="5137784" h="554989">
                  <a:moveTo>
                    <a:pt x="18897" y="492251"/>
                  </a:moveTo>
                  <a:lnTo>
                    <a:pt x="18288" y="492251"/>
                  </a:lnTo>
                  <a:lnTo>
                    <a:pt x="18288" y="490728"/>
                  </a:lnTo>
                  <a:lnTo>
                    <a:pt x="18897" y="492251"/>
                  </a:lnTo>
                  <a:close/>
                </a:path>
                <a:path w="5137784" h="554989">
                  <a:moveTo>
                    <a:pt x="5084572" y="544068"/>
                  </a:moveTo>
                  <a:lnTo>
                    <a:pt x="5041392" y="544068"/>
                  </a:lnTo>
                  <a:lnTo>
                    <a:pt x="5059680" y="541020"/>
                  </a:lnTo>
                  <a:lnTo>
                    <a:pt x="5058155" y="541020"/>
                  </a:lnTo>
                  <a:lnTo>
                    <a:pt x="5067300" y="539496"/>
                  </a:lnTo>
                  <a:lnTo>
                    <a:pt x="5082539" y="533399"/>
                  </a:lnTo>
                  <a:lnTo>
                    <a:pt x="5090160" y="528828"/>
                  </a:lnTo>
                  <a:lnTo>
                    <a:pt x="5088636" y="528828"/>
                  </a:lnTo>
                  <a:lnTo>
                    <a:pt x="5096255" y="524256"/>
                  </a:lnTo>
                  <a:lnTo>
                    <a:pt x="5094732" y="524256"/>
                  </a:lnTo>
                  <a:lnTo>
                    <a:pt x="5102352" y="518160"/>
                  </a:lnTo>
                  <a:lnTo>
                    <a:pt x="5100828" y="518160"/>
                  </a:lnTo>
                  <a:lnTo>
                    <a:pt x="5113020" y="505968"/>
                  </a:lnTo>
                  <a:lnTo>
                    <a:pt x="5111496" y="505968"/>
                  </a:lnTo>
                  <a:lnTo>
                    <a:pt x="5120639" y="490728"/>
                  </a:lnTo>
                  <a:lnTo>
                    <a:pt x="5131612" y="490728"/>
                  </a:lnTo>
                  <a:lnTo>
                    <a:pt x="5129784" y="495299"/>
                  </a:lnTo>
                  <a:lnTo>
                    <a:pt x="5126736" y="504444"/>
                  </a:lnTo>
                  <a:lnTo>
                    <a:pt x="5122164" y="512064"/>
                  </a:lnTo>
                  <a:lnTo>
                    <a:pt x="5116068" y="519684"/>
                  </a:lnTo>
                  <a:lnTo>
                    <a:pt x="5109971" y="525780"/>
                  </a:lnTo>
                  <a:lnTo>
                    <a:pt x="5094732" y="537972"/>
                  </a:lnTo>
                  <a:lnTo>
                    <a:pt x="5084572" y="5440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338571" y="1504188"/>
            <a:ext cx="5126990" cy="54610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dirty="0" sz="2100" spc="-5" b="1">
                <a:latin typeface="Calibri"/>
                <a:cs typeface="Calibri"/>
              </a:rPr>
              <a:t>Ailesel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özellikleri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8571" y="2049779"/>
            <a:ext cx="5126990" cy="3937000"/>
          </a:xfrm>
          <a:custGeom>
            <a:avLst/>
            <a:gdLst/>
            <a:ahLst/>
            <a:cxnLst/>
            <a:rect l="l" t="t" r="r" b="b"/>
            <a:pathLst>
              <a:path w="5126990" h="3937000">
                <a:moveTo>
                  <a:pt x="5126735" y="3936491"/>
                </a:moveTo>
                <a:lnTo>
                  <a:pt x="0" y="3936491"/>
                </a:lnTo>
                <a:lnTo>
                  <a:pt x="0" y="0"/>
                </a:lnTo>
                <a:lnTo>
                  <a:pt x="5126735" y="0"/>
                </a:lnTo>
                <a:lnTo>
                  <a:pt x="5126735" y="3936491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38571" y="1995007"/>
            <a:ext cx="5126990" cy="213042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313690" indent="-151765">
              <a:lnSpc>
                <a:spcPct val="100000"/>
              </a:lnSpc>
              <a:spcBef>
                <a:spcPts val="355"/>
              </a:spcBef>
              <a:buChar char="•"/>
              <a:tabLst>
                <a:tab pos="314325" algn="l"/>
              </a:tabLst>
            </a:pPr>
            <a:r>
              <a:rPr dirty="0" sz="1550" spc="10">
                <a:latin typeface="Calibri"/>
                <a:cs typeface="Calibri"/>
              </a:rPr>
              <a:t>Anne-baba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arasında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çatışma</a:t>
            </a:r>
            <a:endParaRPr sz="1550">
              <a:latin typeface="Calibri"/>
              <a:cs typeface="Calibri"/>
            </a:endParaRPr>
          </a:p>
          <a:p>
            <a:pPr marL="313690" indent="-151765">
              <a:lnSpc>
                <a:spcPct val="100000"/>
              </a:lnSpc>
              <a:spcBef>
                <a:spcPts val="265"/>
              </a:spcBef>
              <a:buChar char="•"/>
              <a:tabLst>
                <a:tab pos="314325" algn="l"/>
              </a:tabLst>
            </a:pPr>
            <a:r>
              <a:rPr dirty="0" sz="1550" spc="5">
                <a:latin typeface="Calibri"/>
                <a:cs typeface="Calibri"/>
              </a:rPr>
              <a:t>Aile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içi şiddet, fiziksel ve/veya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duygusal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istismar</a:t>
            </a:r>
            <a:endParaRPr sz="1550">
              <a:latin typeface="Calibri"/>
              <a:cs typeface="Calibri"/>
            </a:endParaRPr>
          </a:p>
          <a:p>
            <a:pPr marL="313690" indent="-151765">
              <a:lnSpc>
                <a:spcPct val="100000"/>
              </a:lnSpc>
              <a:spcBef>
                <a:spcPts val="250"/>
              </a:spcBef>
              <a:buChar char="•"/>
              <a:tabLst>
                <a:tab pos="314325" algn="l"/>
              </a:tabLst>
            </a:pPr>
            <a:r>
              <a:rPr dirty="0" sz="1550" spc="10">
                <a:latin typeface="Calibri"/>
                <a:cs typeface="Calibri"/>
              </a:rPr>
              <a:t>Anne-babanın</a:t>
            </a:r>
            <a:r>
              <a:rPr dirty="0" sz="1550" spc="5">
                <a:latin typeface="Calibri"/>
                <a:cs typeface="Calibri"/>
              </a:rPr>
              <a:t> ilgi,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sevgi,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yakınlık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göstermemesi</a:t>
            </a:r>
            <a:endParaRPr sz="1550">
              <a:latin typeface="Calibri"/>
              <a:cs typeface="Calibri"/>
            </a:endParaRPr>
          </a:p>
          <a:p>
            <a:pPr marL="313690" indent="-151765">
              <a:lnSpc>
                <a:spcPct val="100000"/>
              </a:lnSpc>
              <a:spcBef>
                <a:spcPts val="265"/>
              </a:spcBef>
              <a:buChar char="•"/>
              <a:tabLst>
                <a:tab pos="314325" algn="l"/>
              </a:tabLst>
            </a:pPr>
            <a:r>
              <a:rPr dirty="0" sz="1550" spc="5">
                <a:latin typeface="Calibri"/>
                <a:cs typeface="Calibri"/>
              </a:rPr>
              <a:t>Çocuğa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fiziksel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ceza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verilmesi</a:t>
            </a:r>
            <a:endParaRPr sz="1550">
              <a:latin typeface="Calibri"/>
              <a:cs typeface="Calibri"/>
            </a:endParaRPr>
          </a:p>
          <a:p>
            <a:pPr marL="313690" indent="-151765">
              <a:lnSpc>
                <a:spcPct val="100000"/>
              </a:lnSpc>
              <a:spcBef>
                <a:spcPts val="265"/>
              </a:spcBef>
              <a:buChar char="•"/>
              <a:tabLst>
                <a:tab pos="314325" algn="l"/>
              </a:tabLst>
            </a:pPr>
            <a:r>
              <a:rPr dirty="0" sz="1550" spc="10">
                <a:latin typeface="Calibri"/>
                <a:cs typeface="Calibri"/>
              </a:rPr>
              <a:t>Çocuğun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saldırgan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davranışlarla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istediğini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elde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edebilmesi</a:t>
            </a:r>
            <a:endParaRPr sz="1550">
              <a:latin typeface="Calibri"/>
              <a:cs typeface="Calibri"/>
            </a:endParaRPr>
          </a:p>
          <a:p>
            <a:pPr marL="313690" indent="-151765">
              <a:lnSpc>
                <a:spcPct val="100000"/>
              </a:lnSpc>
              <a:spcBef>
                <a:spcPts val="250"/>
              </a:spcBef>
              <a:buChar char="•"/>
              <a:tabLst>
                <a:tab pos="314325" algn="l"/>
              </a:tabLst>
            </a:pPr>
            <a:r>
              <a:rPr dirty="0" sz="1550" spc="5">
                <a:latin typeface="Calibri"/>
                <a:cs typeface="Calibri"/>
              </a:rPr>
              <a:t>Aile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içi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iletişimin </a:t>
            </a:r>
            <a:r>
              <a:rPr dirty="0" sz="1550">
                <a:latin typeface="Calibri"/>
                <a:cs typeface="Calibri"/>
              </a:rPr>
              <a:t>zayıf/kopuk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olması</a:t>
            </a:r>
            <a:endParaRPr sz="1550">
              <a:latin typeface="Calibri"/>
              <a:cs typeface="Calibri"/>
            </a:endParaRPr>
          </a:p>
          <a:p>
            <a:pPr marL="313690" marR="251460" indent="-151130">
              <a:lnSpc>
                <a:spcPts val="1730"/>
              </a:lnSpc>
              <a:spcBef>
                <a:spcPts val="430"/>
              </a:spcBef>
              <a:buChar char="•"/>
              <a:tabLst>
                <a:tab pos="314325" algn="l"/>
              </a:tabLst>
            </a:pPr>
            <a:r>
              <a:rPr dirty="0" sz="1550" spc="5">
                <a:latin typeface="Calibri"/>
                <a:cs typeface="Calibri"/>
              </a:rPr>
              <a:t>Aile içinde </a:t>
            </a:r>
            <a:r>
              <a:rPr dirty="0" sz="1550" spc="10">
                <a:latin typeface="Calibri"/>
                <a:cs typeface="Calibri"/>
              </a:rPr>
              <a:t>olumsuz </a:t>
            </a:r>
            <a:r>
              <a:rPr dirty="0" sz="1550">
                <a:latin typeface="Calibri"/>
                <a:cs typeface="Calibri"/>
              </a:rPr>
              <a:t>rol </a:t>
            </a:r>
            <a:r>
              <a:rPr dirty="0" sz="1550" spc="10">
                <a:latin typeface="Calibri"/>
                <a:cs typeface="Calibri"/>
              </a:rPr>
              <a:t>modellerinin olması </a:t>
            </a:r>
            <a:r>
              <a:rPr dirty="0" sz="1550" spc="10" i="1">
                <a:latin typeface="Calibri"/>
                <a:cs typeface="Calibri"/>
              </a:rPr>
              <a:t>(örn. küfürlü </a:t>
            </a:r>
            <a:r>
              <a:rPr dirty="0" sz="1550" spc="-340" i="1">
                <a:latin typeface="Calibri"/>
                <a:cs typeface="Calibri"/>
              </a:rPr>
              <a:t> </a:t>
            </a:r>
            <a:r>
              <a:rPr dirty="0" sz="1550" spc="5" i="1">
                <a:latin typeface="Calibri"/>
                <a:cs typeface="Calibri"/>
              </a:rPr>
              <a:t>konuşan</a:t>
            </a:r>
            <a:r>
              <a:rPr dirty="0" sz="1550" spc="-15" i="1">
                <a:latin typeface="Calibri"/>
                <a:cs typeface="Calibri"/>
              </a:rPr>
              <a:t> </a:t>
            </a:r>
            <a:r>
              <a:rPr dirty="0" sz="1550" spc="5" i="1">
                <a:latin typeface="Calibri"/>
                <a:cs typeface="Calibri"/>
              </a:rPr>
              <a:t>veya</a:t>
            </a:r>
            <a:r>
              <a:rPr dirty="0" sz="1550" spc="20" i="1">
                <a:latin typeface="Calibri"/>
                <a:cs typeface="Calibri"/>
              </a:rPr>
              <a:t> </a:t>
            </a:r>
            <a:r>
              <a:rPr dirty="0" sz="1550" spc="5" i="1">
                <a:latin typeface="Calibri"/>
                <a:cs typeface="Calibri"/>
              </a:rPr>
              <a:t>şiddet</a:t>
            </a:r>
            <a:r>
              <a:rPr dirty="0" sz="1550" spc="15" i="1">
                <a:latin typeface="Calibri"/>
                <a:cs typeface="Calibri"/>
              </a:rPr>
              <a:t> </a:t>
            </a:r>
            <a:r>
              <a:rPr dirty="0" sz="1550" spc="10" i="1">
                <a:latin typeface="Calibri"/>
                <a:cs typeface="Calibri"/>
              </a:rPr>
              <a:t>uygulayan</a:t>
            </a:r>
            <a:r>
              <a:rPr dirty="0" sz="1550" spc="5" i="1">
                <a:latin typeface="Calibri"/>
                <a:cs typeface="Calibri"/>
              </a:rPr>
              <a:t> anne-babalar/kardeşler)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34000" y="1501139"/>
            <a:ext cx="5134610" cy="4491355"/>
          </a:xfrm>
          <a:custGeom>
            <a:avLst/>
            <a:gdLst/>
            <a:ahLst/>
            <a:cxnLst/>
            <a:rect l="l" t="t" r="r" b="b"/>
            <a:pathLst>
              <a:path w="5134609" h="4491355">
                <a:moveTo>
                  <a:pt x="5132832" y="4491228"/>
                </a:moveTo>
                <a:lnTo>
                  <a:pt x="1524" y="4491228"/>
                </a:lnTo>
                <a:lnTo>
                  <a:pt x="0" y="4488180"/>
                </a:lnTo>
                <a:lnTo>
                  <a:pt x="0" y="1524"/>
                </a:lnTo>
                <a:lnTo>
                  <a:pt x="1524" y="0"/>
                </a:lnTo>
                <a:lnTo>
                  <a:pt x="5132832" y="0"/>
                </a:lnTo>
                <a:lnTo>
                  <a:pt x="5134355" y="1524"/>
                </a:lnTo>
                <a:lnTo>
                  <a:pt x="5134355" y="3048"/>
                </a:lnTo>
                <a:lnTo>
                  <a:pt x="7620" y="3048"/>
                </a:lnTo>
                <a:lnTo>
                  <a:pt x="4572" y="7620"/>
                </a:lnTo>
                <a:lnTo>
                  <a:pt x="7620" y="7620"/>
                </a:lnTo>
                <a:lnTo>
                  <a:pt x="7620" y="4482084"/>
                </a:lnTo>
                <a:lnTo>
                  <a:pt x="4572" y="4482084"/>
                </a:lnTo>
                <a:lnTo>
                  <a:pt x="7620" y="4486656"/>
                </a:lnTo>
                <a:lnTo>
                  <a:pt x="5134355" y="4486656"/>
                </a:lnTo>
                <a:lnTo>
                  <a:pt x="5134355" y="4488180"/>
                </a:lnTo>
                <a:lnTo>
                  <a:pt x="5132832" y="4491228"/>
                </a:lnTo>
                <a:close/>
              </a:path>
              <a:path w="5134609" h="4491355">
                <a:moveTo>
                  <a:pt x="7620" y="7620"/>
                </a:moveTo>
                <a:lnTo>
                  <a:pt x="4572" y="7620"/>
                </a:lnTo>
                <a:lnTo>
                  <a:pt x="7620" y="3048"/>
                </a:lnTo>
                <a:lnTo>
                  <a:pt x="7620" y="7620"/>
                </a:lnTo>
                <a:close/>
              </a:path>
              <a:path w="5134609" h="4491355">
                <a:moveTo>
                  <a:pt x="5126736" y="7620"/>
                </a:moveTo>
                <a:lnTo>
                  <a:pt x="7620" y="7620"/>
                </a:lnTo>
                <a:lnTo>
                  <a:pt x="7620" y="3048"/>
                </a:lnTo>
                <a:lnTo>
                  <a:pt x="5126736" y="3048"/>
                </a:lnTo>
                <a:lnTo>
                  <a:pt x="5126736" y="7620"/>
                </a:lnTo>
                <a:close/>
              </a:path>
              <a:path w="5134609" h="4491355">
                <a:moveTo>
                  <a:pt x="5126736" y="4486656"/>
                </a:moveTo>
                <a:lnTo>
                  <a:pt x="5126736" y="3048"/>
                </a:lnTo>
                <a:lnTo>
                  <a:pt x="5131307" y="7620"/>
                </a:lnTo>
                <a:lnTo>
                  <a:pt x="5134355" y="7620"/>
                </a:lnTo>
                <a:lnTo>
                  <a:pt x="5134355" y="4482084"/>
                </a:lnTo>
                <a:lnTo>
                  <a:pt x="5131307" y="4482084"/>
                </a:lnTo>
                <a:lnTo>
                  <a:pt x="5126736" y="4486656"/>
                </a:lnTo>
                <a:close/>
              </a:path>
              <a:path w="5134609" h="4491355">
                <a:moveTo>
                  <a:pt x="5134355" y="7620"/>
                </a:moveTo>
                <a:lnTo>
                  <a:pt x="5131307" y="7620"/>
                </a:lnTo>
                <a:lnTo>
                  <a:pt x="5126736" y="3048"/>
                </a:lnTo>
                <a:lnTo>
                  <a:pt x="5134355" y="3048"/>
                </a:lnTo>
                <a:lnTo>
                  <a:pt x="5134355" y="7620"/>
                </a:lnTo>
                <a:close/>
              </a:path>
              <a:path w="5134609" h="4491355">
                <a:moveTo>
                  <a:pt x="7620" y="4486656"/>
                </a:moveTo>
                <a:lnTo>
                  <a:pt x="4572" y="4482084"/>
                </a:lnTo>
                <a:lnTo>
                  <a:pt x="7620" y="4482084"/>
                </a:lnTo>
                <a:lnTo>
                  <a:pt x="7620" y="4486656"/>
                </a:lnTo>
                <a:close/>
              </a:path>
              <a:path w="5134609" h="4491355">
                <a:moveTo>
                  <a:pt x="5126736" y="4486656"/>
                </a:moveTo>
                <a:lnTo>
                  <a:pt x="7620" y="4486656"/>
                </a:lnTo>
                <a:lnTo>
                  <a:pt x="7620" y="4482084"/>
                </a:lnTo>
                <a:lnTo>
                  <a:pt x="5126736" y="4482084"/>
                </a:lnTo>
                <a:lnTo>
                  <a:pt x="5126736" y="4486656"/>
                </a:lnTo>
                <a:close/>
              </a:path>
              <a:path w="5134609" h="4491355">
                <a:moveTo>
                  <a:pt x="5134355" y="4486656"/>
                </a:moveTo>
                <a:lnTo>
                  <a:pt x="5126736" y="4486656"/>
                </a:lnTo>
                <a:lnTo>
                  <a:pt x="5131307" y="4482084"/>
                </a:lnTo>
                <a:lnTo>
                  <a:pt x="5134355" y="4482084"/>
                </a:lnTo>
                <a:lnTo>
                  <a:pt x="5134355" y="4486656"/>
                </a:lnTo>
                <a:close/>
              </a:path>
            </a:pathLst>
          </a:custGeom>
          <a:solidFill>
            <a:srgbClr val="AF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553466" y="874314"/>
            <a:ext cx="3588385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80">
                <a:solidFill>
                  <a:srgbClr val="FF0000"/>
                </a:solidFill>
              </a:rPr>
              <a:t>Z</a:t>
            </a:r>
            <a:r>
              <a:rPr dirty="0" sz="2800" spc="-80">
                <a:solidFill>
                  <a:srgbClr val="FF0000"/>
                </a:solidFill>
              </a:rPr>
              <a:t>o</a:t>
            </a:r>
            <a:r>
              <a:rPr dirty="0" sz="2800" spc="-45">
                <a:solidFill>
                  <a:srgbClr val="FF0000"/>
                </a:solidFill>
              </a:rPr>
              <a:t>r</a:t>
            </a:r>
            <a:r>
              <a:rPr dirty="0" sz="2800" spc="-75">
                <a:solidFill>
                  <a:srgbClr val="FF0000"/>
                </a:solidFill>
              </a:rPr>
              <a:t>b</a:t>
            </a:r>
            <a:r>
              <a:rPr dirty="0" sz="2800" spc="-100">
                <a:solidFill>
                  <a:srgbClr val="FF0000"/>
                </a:solidFill>
              </a:rPr>
              <a:t>a</a:t>
            </a:r>
            <a:r>
              <a:rPr dirty="0" sz="2800" spc="-75">
                <a:solidFill>
                  <a:srgbClr val="FF0000"/>
                </a:solidFill>
              </a:rPr>
              <a:t>lı</a:t>
            </a:r>
            <a:r>
              <a:rPr dirty="0" sz="2800" spc="-110">
                <a:solidFill>
                  <a:srgbClr val="FF0000"/>
                </a:solidFill>
              </a:rPr>
              <a:t>k</a:t>
            </a:r>
            <a:r>
              <a:rPr dirty="0" sz="2800" spc="-75">
                <a:solidFill>
                  <a:srgbClr val="FF0000"/>
                </a:solidFill>
              </a:rPr>
              <a:t> </a:t>
            </a:r>
            <a:r>
              <a:rPr dirty="0" sz="2800" spc="-125">
                <a:solidFill>
                  <a:srgbClr val="FF0000"/>
                </a:solidFill>
              </a:rPr>
              <a:t>y</a:t>
            </a:r>
            <a:r>
              <a:rPr dirty="0" sz="2800" spc="-100">
                <a:solidFill>
                  <a:srgbClr val="FF0000"/>
                </a:solidFill>
              </a:rPr>
              <a:t>a</a:t>
            </a:r>
            <a:r>
              <a:rPr dirty="0" sz="2800" spc="-45">
                <a:solidFill>
                  <a:srgbClr val="FF0000"/>
                </a:solidFill>
              </a:rPr>
              <a:t>p</a:t>
            </a:r>
            <a:r>
              <a:rPr dirty="0" sz="2800" spc="-100">
                <a:solidFill>
                  <a:srgbClr val="FF0000"/>
                </a:solidFill>
              </a:rPr>
              <a:t>a</a:t>
            </a:r>
            <a:r>
              <a:rPr dirty="0" sz="2800" spc="-45">
                <a:solidFill>
                  <a:srgbClr val="FF0000"/>
                </a:solidFill>
              </a:rPr>
              <a:t>n</a:t>
            </a:r>
            <a:r>
              <a:rPr dirty="0" sz="2800" spc="-75">
                <a:solidFill>
                  <a:srgbClr val="FF0000"/>
                </a:solidFill>
              </a:rPr>
              <a:t> </a:t>
            </a:r>
            <a:r>
              <a:rPr dirty="0" sz="2800" spc="-25">
                <a:solidFill>
                  <a:srgbClr val="FF0000"/>
                </a:solidFill>
              </a:rPr>
              <a:t>ç</a:t>
            </a:r>
            <a:r>
              <a:rPr dirty="0" sz="2800" spc="-50">
                <a:solidFill>
                  <a:srgbClr val="FF0000"/>
                </a:solidFill>
              </a:rPr>
              <a:t>o</a:t>
            </a:r>
            <a:r>
              <a:rPr dirty="0" sz="2800" spc="5">
                <a:solidFill>
                  <a:srgbClr val="FF0000"/>
                </a:solidFill>
              </a:rPr>
              <a:t>c</a:t>
            </a:r>
            <a:r>
              <a:rPr dirty="0" sz="2800" spc="-75">
                <a:solidFill>
                  <a:srgbClr val="FF0000"/>
                </a:solidFill>
              </a:rPr>
              <a:t>u</a:t>
            </a:r>
            <a:r>
              <a:rPr dirty="0" sz="2800" spc="-145">
                <a:solidFill>
                  <a:srgbClr val="FF0000"/>
                </a:solidFill>
              </a:rPr>
              <a:t>k</a:t>
            </a:r>
            <a:r>
              <a:rPr dirty="0" sz="2800" spc="-75">
                <a:solidFill>
                  <a:srgbClr val="FF0000"/>
                </a:solidFill>
              </a:rPr>
              <a:t>l</a:t>
            </a:r>
            <a:r>
              <a:rPr dirty="0" sz="2800" spc="-100">
                <a:solidFill>
                  <a:srgbClr val="FF0000"/>
                </a:solidFill>
              </a:rPr>
              <a:t>a</a:t>
            </a:r>
            <a:r>
              <a:rPr dirty="0" sz="2800" spc="-45">
                <a:solidFill>
                  <a:srgbClr val="FF0000"/>
                </a:solidFill>
              </a:rPr>
              <a:t>r</a:t>
            </a:r>
            <a:r>
              <a:rPr dirty="0" sz="2800" spc="-75">
                <a:solidFill>
                  <a:srgbClr val="FF0000"/>
                </a:solidFill>
              </a:rPr>
              <a:t>ı</a:t>
            </a:r>
            <a:r>
              <a:rPr dirty="0" sz="2800" spc="-45">
                <a:solidFill>
                  <a:srgbClr val="FF0000"/>
                </a:solidFill>
              </a:rPr>
              <a:t>n</a:t>
            </a:r>
            <a:endParaRPr sz="2800"/>
          </a:p>
        </p:txBody>
      </p:sp>
      <p:sp>
        <p:nvSpPr>
          <p:cNvPr id="17" name="object 17"/>
          <p:cNvSpPr txBox="1"/>
          <p:nvPr/>
        </p:nvSpPr>
        <p:spPr>
          <a:xfrm>
            <a:off x="9725742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4488" y="6507090"/>
            <a:ext cx="81705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">
                <a:latin typeface="Calibri"/>
                <a:cs typeface="Calibri"/>
              </a:rPr>
              <a:t>(Baldry </a:t>
            </a:r>
            <a:r>
              <a:rPr dirty="0" sz="800" spc="-10">
                <a:latin typeface="Calibri"/>
                <a:cs typeface="Calibri"/>
              </a:rPr>
              <a:t>ve</a:t>
            </a:r>
            <a:r>
              <a:rPr dirty="0" sz="800" spc="-5">
                <a:latin typeface="Calibri"/>
                <a:cs typeface="Calibri"/>
              </a:rPr>
              <a:t> Farrington,</a:t>
            </a:r>
            <a:r>
              <a:rPr dirty="0" sz="800" spc="-15">
                <a:latin typeface="Calibri"/>
                <a:cs typeface="Calibri"/>
              </a:rPr>
              <a:t> 1999; </a:t>
            </a:r>
            <a:r>
              <a:rPr dirty="0" sz="800" spc="-5">
                <a:latin typeface="Calibri"/>
                <a:cs typeface="Calibri"/>
              </a:rPr>
              <a:t>Bronfenbrenner,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1986;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Duncan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2004; </a:t>
            </a:r>
            <a:r>
              <a:rPr dirty="0" sz="800" spc="-10">
                <a:latin typeface="Calibri"/>
                <a:cs typeface="Calibri"/>
              </a:rPr>
              <a:t>McGrath,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2007;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Olweus,</a:t>
            </a:r>
            <a:r>
              <a:rPr dirty="0" sz="800" spc="-15">
                <a:latin typeface="Calibri"/>
                <a:cs typeface="Calibri"/>
              </a:rPr>
              <a:t> 1993,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2005;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Pellegrini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1998;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Rigby,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2002;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Rodkin </a:t>
            </a:r>
            <a:r>
              <a:rPr dirty="0" sz="800" spc="-10">
                <a:latin typeface="Calibri"/>
                <a:cs typeface="Calibri"/>
              </a:rPr>
              <a:t>ve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Hodges </a:t>
            </a:r>
            <a:r>
              <a:rPr dirty="0" sz="800" spc="-15">
                <a:latin typeface="Calibri"/>
                <a:cs typeface="Calibri"/>
              </a:rPr>
              <a:t>2003; </a:t>
            </a:r>
            <a:r>
              <a:rPr dirty="0" sz="800" spc="-5">
                <a:latin typeface="Calibri"/>
                <a:cs typeface="Calibri"/>
              </a:rPr>
              <a:t>Schwartz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ark.,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1997,Ural</a:t>
            </a:r>
            <a:r>
              <a:rPr dirty="0" sz="800" spc="-5">
                <a:latin typeface="Calibri"/>
                <a:cs typeface="Calibri"/>
              </a:rPr>
              <a:t> ve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Özteke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2007)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79" y="4175759"/>
            <a:ext cx="2529839" cy="23103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747" y="1805939"/>
            <a:ext cx="4837430" cy="544195"/>
            <a:chOff x="269747" y="1805939"/>
            <a:chExt cx="4837430" cy="544195"/>
          </a:xfrm>
        </p:grpSpPr>
        <p:sp>
          <p:nvSpPr>
            <p:cNvPr id="3" name="object 3"/>
            <p:cNvSpPr/>
            <p:nvPr/>
          </p:nvSpPr>
          <p:spPr>
            <a:xfrm>
              <a:off x="275843" y="1812035"/>
              <a:ext cx="4825365" cy="533400"/>
            </a:xfrm>
            <a:custGeom>
              <a:avLst/>
              <a:gdLst/>
              <a:ahLst/>
              <a:cxnLst/>
              <a:rect l="l" t="t" r="r" b="b"/>
              <a:pathLst>
                <a:path w="4825365" h="533400">
                  <a:moveTo>
                    <a:pt x="4736591" y="533400"/>
                  </a:moveTo>
                  <a:lnTo>
                    <a:pt x="88391" y="533400"/>
                  </a:lnTo>
                  <a:lnTo>
                    <a:pt x="54006" y="526422"/>
                  </a:lnTo>
                  <a:lnTo>
                    <a:pt x="25908" y="507301"/>
                  </a:lnTo>
                  <a:lnTo>
                    <a:pt x="6953" y="478750"/>
                  </a:lnTo>
                  <a:lnTo>
                    <a:pt x="0" y="443483"/>
                  </a:lnTo>
                  <a:lnTo>
                    <a:pt x="0" y="88391"/>
                  </a:lnTo>
                  <a:lnTo>
                    <a:pt x="6953" y="54006"/>
                  </a:lnTo>
                  <a:lnTo>
                    <a:pt x="25907" y="25907"/>
                  </a:lnTo>
                  <a:lnTo>
                    <a:pt x="54006" y="6953"/>
                  </a:lnTo>
                  <a:lnTo>
                    <a:pt x="88391" y="0"/>
                  </a:lnTo>
                  <a:lnTo>
                    <a:pt x="4736591" y="0"/>
                  </a:lnTo>
                  <a:lnTo>
                    <a:pt x="4770977" y="6953"/>
                  </a:lnTo>
                  <a:lnTo>
                    <a:pt x="4799075" y="25907"/>
                  </a:lnTo>
                  <a:lnTo>
                    <a:pt x="4818030" y="54006"/>
                  </a:lnTo>
                  <a:lnTo>
                    <a:pt x="4824983" y="88391"/>
                  </a:lnTo>
                  <a:lnTo>
                    <a:pt x="4824983" y="443483"/>
                  </a:lnTo>
                  <a:lnTo>
                    <a:pt x="4818030" y="478750"/>
                  </a:lnTo>
                  <a:lnTo>
                    <a:pt x="4799075" y="507301"/>
                  </a:lnTo>
                  <a:lnTo>
                    <a:pt x="4770977" y="526422"/>
                  </a:lnTo>
                  <a:lnTo>
                    <a:pt x="4736591" y="53340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69747" y="1805939"/>
              <a:ext cx="4837430" cy="544195"/>
            </a:xfrm>
            <a:custGeom>
              <a:avLst/>
              <a:gdLst/>
              <a:ahLst/>
              <a:cxnLst/>
              <a:rect l="l" t="t" r="r" b="b"/>
              <a:pathLst>
                <a:path w="4837430" h="544194">
                  <a:moveTo>
                    <a:pt x="4751832" y="544068"/>
                  </a:moveTo>
                  <a:lnTo>
                    <a:pt x="85344" y="544068"/>
                  </a:lnTo>
                  <a:lnTo>
                    <a:pt x="67056" y="541020"/>
                  </a:lnTo>
                  <a:lnTo>
                    <a:pt x="27432" y="516636"/>
                  </a:lnTo>
                  <a:lnTo>
                    <a:pt x="1524" y="469392"/>
                  </a:lnTo>
                  <a:lnTo>
                    <a:pt x="1524" y="460248"/>
                  </a:lnTo>
                  <a:lnTo>
                    <a:pt x="0" y="451104"/>
                  </a:lnTo>
                  <a:lnTo>
                    <a:pt x="0" y="94488"/>
                  </a:lnTo>
                  <a:lnTo>
                    <a:pt x="1524" y="85344"/>
                  </a:lnTo>
                  <a:lnTo>
                    <a:pt x="1524" y="76200"/>
                  </a:lnTo>
                  <a:lnTo>
                    <a:pt x="21336" y="35052"/>
                  </a:lnTo>
                  <a:lnTo>
                    <a:pt x="57912" y="7620"/>
                  </a:lnTo>
                  <a:lnTo>
                    <a:pt x="94488" y="0"/>
                  </a:lnTo>
                  <a:lnTo>
                    <a:pt x="4742688" y="0"/>
                  </a:lnTo>
                  <a:lnTo>
                    <a:pt x="4770120" y="4572"/>
                  </a:lnTo>
                  <a:lnTo>
                    <a:pt x="4779264" y="7620"/>
                  </a:lnTo>
                  <a:lnTo>
                    <a:pt x="4788408" y="12192"/>
                  </a:lnTo>
                  <a:lnTo>
                    <a:pt x="86868" y="12192"/>
                  </a:lnTo>
                  <a:lnTo>
                    <a:pt x="77724" y="13716"/>
                  </a:lnTo>
                  <a:lnTo>
                    <a:pt x="70104" y="15240"/>
                  </a:lnTo>
                  <a:lnTo>
                    <a:pt x="54864" y="21336"/>
                  </a:lnTo>
                  <a:lnTo>
                    <a:pt x="47244" y="25908"/>
                  </a:lnTo>
                  <a:lnTo>
                    <a:pt x="48768" y="25908"/>
                  </a:lnTo>
                  <a:lnTo>
                    <a:pt x="41148" y="30480"/>
                  </a:lnTo>
                  <a:lnTo>
                    <a:pt x="42672" y="30480"/>
                  </a:lnTo>
                  <a:lnTo>
                    <a:pt x="36957" y="35052"/>
                  </a:lnTo>
                  <a:lnTo>
                    <a:pt x="36576" y="35052"/>
                  </a:lnTo>
                  <a:lnTo>
                    <a:pt x="35052" y="36576"/>
                  </a:lnTo>
                  <a:lnTo>
                    <a:pt x="35356" y="36576"/>
                  </a:lnTo>
                  <a:lnTo>
                    <a:pt x="31699" y="41148"/>
                  </a:lnTo>
                  <a:lnTo>
                    <a:pt x="30480" y="41148"/>
                  </a:lnTo>
                  <a:lnTo>
                    <a:pt x="26822" y="47244"/>
                  </a:lnTo>
                  <a:lnTo>
                    <a:pt x="25908" y="47244"/>
                  </a:lnTo>
                  <a:lnTo>
                    <a:pt x="21336" y="54864"/>
                  </a:lnTo>
                  <a:lnTo>
                    <a:pt x="15240" y="70104"/>
                  </a:lnTo>
                  <a:lnTo>
                    <a:pt x="13716" y="77724"/>
                  </a:lnTo>
                  <a:lnTo>
                    <a:pt x="12446" y="85344"/>
                  </a:lnTo>
                  <a:lnTo>
                    <a:pt x="12192" y="85344"/>
                  </a:lnTo>
                  <a:lnTo>
                    <a:pt x="12192" y="458724"/>
                  </a:lnTo>
                  <a:lnTo>
                    <a:pt x="13716" y="467868"/>
                  </a:lnTo>
                  <a:lnTo>
                    <a:pt x="13970" y="467868"/>
                  </a:lnTo>
                  <a:lnTo>
                    <a:pt x="15240" y="475488"/>
                  </a:lnTo>
                  <a:lnTo>
                    <a:pt x="21336" y="490727"/>
                  </a:lnTo>
                  <a:lnTo>
                    <a:pt x="22250" y="490727"/>
                  </a:lnTo>
                  <a:lnTo>
                    <a:pt x="25908" y="496824"/>
                  </a:lnTo>
                  <a:lnTo>
                    <a:pt x="30480" y="502920"/>
                  </a:lnTo>
                  <a:lnTo>
                    <a:pt x="36576" y="509016"/>
                  </a:lnTo>
                  <a:lnTo>
                    <a:pt x="35052" y="509016"/>
                  </a:lnTo>
                  <a:lnTo>
                    <a:pt x="42672" y="515112"/>
                  </a:lnTo>
                  <a:lnTo>
                    <a:pt x="43053" y="515112"/>
                  </a:lnTo>
                  <a:lnTo>
                    <a:pt x="48768" y="519684"/>
                  </a:lnTo>
                  <a:lnTo>
                    <a:pt x="47244" y="519684"/>
                  </a:lnTo>
                  <a:lnTo>
                    <a:pt x="54864" y="524256"/>
                  </a:lnTo>
                  <a:lnTo>
                    <a:pt x="57404" y="524256"/>
                  </a:lnTo>
                  <a:lnTo>
                    <a:pt x="62484" y="527304"/>
                  </a:lnTo>
                  <a:lnTo>
                    <a:pt x="70104" y="530351"/>
                  </a:lnTo>
                  <a:lnTo>
                    <a:pt x="77724" y="531875"/>
                  </a:lnTo>
                  <a:lnTo>
                    <a:pt x="86868" y="533400"/>
                  </a:lnTo>
                  <a:lnTo>
                    <a:pt x="4788408" y="533400"/>
                  </a:lnTo>
                  <a:lnTo>
                    <a:pt x="4779264" y="537972"/>
                  </a:lnTo>
                  <a:lnTo>
                    <a:pt x="4770120" y="541020"/>
                  </a:lnTo>
                  <a:lnTo>
                    <a:pt x="4751832" y="544068"/>
                  </a:lnTo>
                  <a:close/>
                </a:path>
                <a:path w="4837430" h="544194">
                  <a:moveTo>
                    <a:pt x="4816754" y="36576"/>
                  </a:moveTo>
                  <a:lnTo>
                    <a:pt x="4802124" y="36576"/>
                  </a:lnTo>
                  <a:lnTo>
                    <a:pt x="4796028" y="30480"/>
                  </a:lnTo>
                  <a:lnTo>
                    <a:pt x="4788408" y="25908"/>
                  </a:lnTo>
                  <a:lnTo>
                    <a:pt x="4789932" y="25908"/>
                  </a:lnTo>
                  <a:lnTo>
                    <a:pt x="4782312" y="21336"/>
                  </a:lnTo>
                  <a:lnTo>
                    <a:pt x="4767072" y="15240"/>
                  </a:lnTo>
                  <a:lnTo>
                    <a:pt x="4759452" y="13716"/>
                  </a:lnTo>
                  <a:lnTo>
                    <a:pt x="4750308" y="12192"/>
                  </a:lnTo>
                  <a:lnTo>
                    <a:pt x="4788408" y="12192"/>
                  </a:lnTo>
                  <a:lnTo>
                    <a:pt x="4796028" y="16764"/>
                  </a:lnTo>
                  <a:lnTo>
                    <a:pt x="4802124" y="21336"/>
                  </a:lnTo>
                  <a:lnTo>
                    <a:pt x="4809744" y="27432"/>
                  </a:lnTo>
                  <a:lnTo>
                    <a:pt x="4815840" y="35052"/>
                  </a:lnTo>
                  <a:lnTo>
                    <a:pt x="4816754" y="36576"/>
                  </a:lnTo>
                  <a:close/>
                </a:path>
                <a:path w="4837430" h="544194">
                  <a:moveTo>
                    <a:pt x="35052" y="36576"/>
                  </a:moveTo>
                  <a:lnTo>
                    <a:pt x="36576" y="35052"/>
                  </a:lnTo>
                  <a:lnTo>
                    <a:pt x="35898" y="35898"/>
                  </a:lnTo>
                  <a:lnTo>
                    <a:pt x="35052" y="36576"/>
                  </a:lnTo>
                  <a:close/>
                </a:path>
                <a:path w="4837430" h="544194">
                  <a:moveTo>
                    <a:pt x="35898" y="35898"/>
                  </a:moveTo>
                  <a:lnTo>
                    <a:pt x="36576" y="35052"/>
                  </a:lnTo>
                  <a:lnTo>
                    <a:pt x="36957" y="35052"/>
                  </a:lnTo>
                  <a:lnTo>
                    <a:pt x="35898" y="35898"/>
                  </a:lnTo>
                  <a:close/>
                </a:path>
                <a:path w="4837430" h="544194">
                  <a:moveTo>
                    <a:pt x="4806696" y="42672"/>
                  </a:moveTo>
                  <a:lnTo>
                    <a:pt x="4800600" y="35052"/>
                  </a:lnTo>
                  <a:lnTo>
                    <a:pt x="4802124" y="36576"/>
                  </a:lnTo>
                  <a:lnTo>
                    <a:pt x="4816754" y="36576"/>
                  </a:lnTo>
                  <a:lnTo>
                    <a:pt x="4819497" y="41148"/>
                  </a:lnTo>
                  <a:lnTo>
                    <a:pt x="4806696" y="41148"/>
                  </a:lnTo>
                  <a:lnTo>
                    <a:pt x="4806696" y="42672"/>
                  </a:lnTo>
                  <a:close/>
                </a:path>
                <a:path w="4837430" h="544194">
                  <a:moveTo>
                    <a:pt x="35356" y="36576"/>
                  </a:moveTo>
                  <a:lnTo>
                    <a:pt x="35052" y="36576"/>
                  </a:lnTo>
                  <a:lnTo>
                    <a:pt x="35898" y="35898"/>
                  </a:lnTo>
                  <a:lnTo>
                    <a:pt x="35356" y="36576"/>
                  </a:lnTo>
                  <a:close/>
                </a:path>
                <a:path w="4837430" h="544194">
                  <a:moveTo>
                    <a:pt x="30480" y="42672"/>
                  </a:moveTo>
                  <a:lnTo>
                    <a:pt x="30480" y="41148"/>
                  </a:lnTo>
                  <a:lnTo>
                    <a:pt x="31699" y="41148"/>
                  </a:lnTo>
                  <a:lnTo>
                    <a:pt x="30480" y="42672"/>
                  </a:lnTo>
                  <a:close/>
                </a:path>
                <a:path w="4837430" h="544194">
                  <a:moveTo>
                    <a:pt x="4811268" y="48768"/>
                  </a:moveTo>
                  <a:lnTo>
                    <a:pt x="4806696" y="41148"/>
                  </a:lnTo>
                  <a:lnTo>
                    <a:pt x="4819497" y="41148"/>
                  </a:lnTo>
                  <a:lnTo>
                    <a:pt x="4823155" y="47244"/>
                  </a:lnTo>
                  <a:lnTo>
                    <a:pt x="4811268" y="47244"/>
                  </a:lnTo>
                  <a:lnTo>
                    <a:pt x="4811268" y="48768"/>
                  </a:lnTo>
                  <a:close/>
                </a:path>
                <a:path w="4837430" h="544194">
                  <a:moveTo>
                    <a:pt x="25908" y="48768"/>
                  </a:moveTo>
                  <a:lnTo>
                    <a:pt x="25908" y="47244"/>
                  </a:lnTo>
                  <a:lnTo>
                    <a:pt x="26822" y="47244"/>
                  </a:lnTo>
                  <a:lnTo>
                    <a:pt x="25908" y="48768"/>
                  </a:lnTo>
                  <a:close/>
                </a:path>
                <a:path w="4837430" h="544194">
                  <a:moveTo>
                    <a:pt x="4824984" y="86868"/>
                  </a:moveTo>
                  <a:lnTo>
                    <a:pt x="4823460" y="77724"/>
                  </a:lnTo>
                  <a:lnTo>
                    <a:pt x="4824984" y="77724"/>
                  </a:lnTo>
                  <a:lnTo>
                    <a:pt x="4815840" y="54864"/>
                  </a:lnTo>
                  <a:lnTo>
                    <a:pt x="4811268" y="47244"/>
                  </a:lnTo>
                  <a:lnTo>
                    <a:pt x="4823155" y="47244"/>
                  </a:lnTo>
                  <a:lnTo>
                    <a:pt x="4829556" y="57912"/>
                  </a:lnTo>
                  <a:lnTo>
                    <a:pt x="4835652" y="76200"/>
                  </a:lnTo>
                  <a:lnTo>
                    <a:pt x="4837176" y="85344"/>
                  </a:lnTo>
                  <a:lnTo>
                    <a:pt x="4824984" y="85344"/>
                  </a:lnTo>
                  <a:lnTo>
                    <a:pt x="4824984" y="86868"/>
                  </a:lnTo>
                  <a:close/>
                </a:path>
                <a:path w="4837430" h="544194">
                  <a:moveTo>
                    <a:pt x="12192" y="86868"/>
                  </a:moveTo>
                  <a:lnTo>
                    <a:pt x="12192" y="85344"/>
                  </a:lnTo>
                  <a:lnTo>
                    <a:pt x="12446" y="85344"/>
                  </a:lnTo>
                  <a:lnTo>
                    <a:pt x="12192" y="86868"/>
                  </a:lnTo>
                  <a:close/>
                </a:path>
                <a:path w="4837430" h="544194">
                  <a:moveTo>
                    <a:pt x="4823460" y="467868"/>
                  </a:moveTo>
                  <a:lnTo>
                    <a:pt x="4826508" y="449580"/>
                  </a:lnTo>
                  <a:lnTo>
                    <a:pt x="4826508" y="94488"/>
                  </a:lnTo>
                  <a:lnTo>
                    <a:pt x="4824984" y="85344"/>
                  </a:lnTo>
                  <a:lnTo>
                    <a:pt x="4837176" y="85344"/>
                  </a:lnTo>
                  <a:lnTo>
                    <a:pt x="4837176" y="460248"/>
                  </a:lnTo>
                  <a:lnTo>
                    <a:pt x="4836160" y="466344"/>
                  </a:lnTo>
                  <a:lnTo>
                    <a:pt x="4824984" y="466344"/>
                  </a:lnTo>
                  <a:lnTo>
                    <a:pt x="4823460" y="467868"/>
                  </a:lnTo>
                  <a:close/>
                </a:path>
                <a:path w="4837430" h="544194">
                  <a:moveTo>
                    <a:pt x="13970" y="467868"/>
                  </a:moveTo>
                  <a:lnTo>
                    <a:pt x="13716" y="467868"/>
                  </a:lnTo>
                  <a:lnTo>
                    <a:pt x="13716" y="466344"/>
                  </a:lnTo>
                  <a:lnTo>
                    <a:pt x="13970" y="467868"/>
                  </a:lnTo>
                  <a:close/>
                </a:path>
                <a:path w="4837430" h="544194">
                  <a:moveTo>
                    <a:pt x="4827727" y="490727"/>
                  </a:moveTo>
                  <a:lnTo>
                    <a:pt x="4815840" y="490727"/>
                  </a:lnTo>
                  <a:lnTo>
                    <a:pt x="4821936" y="475488"/>
                  </a:lnTo>
                  <a:lnTo>
                    <a:pt x="4824984" y="466344"/>
                  </a:lnTo>
                  <a:lnTo>
                    <a:pt x="4836160" y="466344"/>
                  </a:lnTo>
                  <a:lnTo>
                    <a:pt x="4835652" y="469392"/>
                  </a:lnTo>
                  <a:lnTo>
                    <a:pt x="4829556" y="487680"/>
                  </a:lnTo>
                  <a:lnTo>
                    <a:pt x="4827727" y="490727"/>
                  </a:lnTo>
                  <a:close/>
                </a:path>
                <a:path w="4837430" h="544194">
                  <a:moveTo>
                    <a:pt x="22250" y="490727"/>
                  </a:moveTo>
                  <a:lnTo>
                    <a:pt x="21336" y="490727"/>
                  </a:lnTo>
                  <a:lnTo>
                    <a:pt x="21336" y="489204"/>
                  </a:lnTo>
                  <a:lnTo>
                    <a:pt x="22250" y="490727"/>
                  </a:lnTo>
                  <a:close/>
                </a:path>
                <a:path w="4837430" h="544194">
                  <a:moveTo>
                    <a:pt x="4811268" y="515112"/>
                  </a:moveTo>
                  <a:lnTo>
                    <a:pt x="4796028" y="515112"/>
                  </a:lnTo>
                  <a:lnTo>
                    <a:pt x="4802124" y="509016"/>
                  </a:lnTo>
                  <a:lnTo>
                    <a:pt x="4800600" y="509016"/>
                  </a:lnTo>
                  <a:lnTo>
                    <a:pt x="4806696" y="502920"/>
                  </a:lnTo>
                  <a:lnTo>
                    <a:pt x="4811268" y="496824"/>
                  </a:lnTo>
                  <a:lnTo>
                    <a:pt x="4815840" y="489204"/>
                  </a:lnTo>
                  <a:lnTo>
                    <a:pt x="4815840" y="490727"/>
                  </a:lnTo>
                  <a:lnTo>
                    <a:pt x="4827727" y="490727"/>
                  </a:lnTo>
                  <a:lnTo>
                    <a:pt x="4815840" y="510540"/>
                  </a:lnTo>
                  <a:lnTo>
                    <a:pt x="4811268" y="515112"/>
                  </a:lnTo>
                  <a:close/>
                </a:path>
                <a:path w="4837430" h="544194">
                  <a:moveTo>
                    <a:pt x="43053" y="515112"/>
                  </a:moveTo>
                  <a:lnTo>
                    <a:pt x="42672" y="515112"/>
                  </a:lnTo>
                  <a:lnTo>
                    <a:pt x="41148" y="513588"/>
                  </a:lnTo>
                  <a:lnTo>
                    <a:pt x="43053" y="515112"/>
                  </a:lnTo>
                  <a:close/>
                </a:path>
                <a:path w="4837430" h="544194">
                  <a:moveTo>
                    <a:pt x="4800600" y="524256"/>
                  </a:moveTo>
                  <a:lnTo>
                    <a:pt x="4782312" y="524256"/>
                  </a:lnTo>
                  <a:lnTo>
                    <a:pt x="4789932" y="519684"/>
                  </a:lnTo>
                  <a:lnTo>
                    <a:pt x="4788408" y="519684"/>
                  </a:lnTo>
                  <a:lnTo>
                    <a:pt x="4796028" y="513588"/>
                  </a:lnTo>
                  <a:lnTo>
                    <a:pt x="4796028" y="515112"/>
                  </a:lnTo>
                  <a:lnTo>
                    <a:pt x="4811268" y="515112"/>
                  </a:lnTo>
                  <a:lnTo>
                    <a:pt x="4809744" y="516636"/>
                  </a:lnTo>
                  <a:lnTo>
                    <a:pt x="4802124" y="522732"/>
                  </a:lnTo>
                  <a:lnTo>
                    <a:pt x="4800600" y="524256"/>
                  </a:lnTo>
                  <a:close/>
                </a:path>
                <a:path w="4837430" h="544194">
                  <a:moveTo>
                    <a:pt x="57404" y="524256"/>
                  </a:moveTo>
                  <a:lnTo>
                    <a:pt x="54864" y="524256"/>
                  </a:lnTo>
                  <a:lnTo>
                    <a:pt x="54864" y="522732"/>
                  </a:lnTo>
                  <a:lnTo>
                    <a:pt x="57404" y="524256"/>
                  </a:lnTo>
                  <a:close/>
                </a:path>
                <a:path w="4837430" h="544194">
                  <a:moveTo>
                    <a:pt x="4788408" y="533400"/>
                  </a:moveTo>
                  <a:lnTo>
                    <a:pt x="4750308" y="533400"/>
                  </a:lnTo>
                  <a:lnTo>
                    <a:pt x="4759452" y="531875"/>
                  </a:lnTo>
                  <a:lnTo>
                    <a:pt x="4767072" y="530351"/>
                  </a:lnTo>
                  <a:lnTo>
                    <a:pt x="4774692" y="527304"/>
                  </a:lnTo>
                  <a:lnTo>
                    <a:pt x="4782312" y="522732"/>
                  </a:lnTo>
                  <a:lnTo>
                    <a:pt x="4782312" y="524256"/>
                  </a:lnTo>
                  <a:lnTo>
                    <a:pt x="4800600" y="524256"/>
                  </a:lnTo>
                  <a:lnTo>
                    <a:pt x="4796028" y="528827"/>
                  </a:lnTo>
                  <a:lnTo>
                    <a:pt x="4788408" y="533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678913" y="1875552"/>
            <a:ext cx="201676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5" b="1">
                <a:latin typeface="Calibri"/>
                <a:cs typeface="Calibri"/>
              </a:rPr>
              <a:t>Bireysel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özellikleri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843" y="2346960"/>
            <a:ext cx="4825365" cy="3959860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 vert="horz">
            <a:spAutoFit/>
          </a:bodyPr>
          <a:lstStyle/>
          <a:p>
            <a:pPr marL="353695" indent="-200660">
              <a:lnSpc>
                <a:spcPts val="2375"/>
              </a:lnSpc>
              <a:buChar char="•"/>
              <a:tabLst>
                <a:tab pos="354330" algn="l"/>
              </a:tabLst>
            </a:pPr>
            <a:r>
              <a:rPr dirty="0" sz="2100" spc="-5">
                <a:latin typeface="Calibri"/>
                <a:cs typeface="Calibri"/>
              </a:rPr>
              <a:t>Çekingen,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içe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kapanık,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itaatkar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olma</a:t>
            </a:r>
            <a:endParaRPr sz="2100">
              <a:latin typeface="Calibri"/>
              <a:cs typeface="Calibri"/>
            </a:endParaRPr>
          </a:p>
          <a:p>
            <a:pPr marL="353695" indent="-200660">
              <a:lnSpc>
                <a:spcPct val="100000"/>
              </a:lnSpc>
              <a:spcBef>
                <a:spcPts val="300"/>
              </a:spcBef>
              <a:buChar char="•"/>
              <a:tabLst>
                <a:tab pos="354330" algn="l"/>
              </a:tabLst>
            </a:pPr>
            <a:r>
              <a:rPr dirty="0" sz="2100" spc="-5">
                <a:latin typeface="Calibri"/>
                <a:cs typeface="Calibri"/>
              </a:rPr>
              <a:t>Düşük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benlik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saygısı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özgüven</a:t>
            </a:r>
            <a:endParaRPr sz="2100">
              <a:latin typeface="Calibri"/>
              <a:cs typeface="Calibri"/>
            </a:endParaRPr>
          </a:p>
          <a:p>
            <a:pPr marL="354965" marR="769620" indent="-201295">
              <a:lnSpc>
                <a:spcPts val="2320"/>
              </a:lnSpc>
              <a:spcBef>
                <a:spcPts val="540"/>
              </a:spcBef>
              <a:buChar char="•"/>
              <a:tabLst>
                <a:tab pos="354330" algn="l"/>
              </a:tabLst>
            </a:pPr>
            <a:r>
              <a:rPr dirty="0" sz="2100" spc="-15">
                <a:latin typeface="Calibri"/>
                <a:cs typeface="Calibri"/>
              </a:rPr>
              <a:t>Sosyal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ortamlarda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endişeli,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kaygılı,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güvensiz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davranışlar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sergileme</a:t>
            </a:r>
            <a:endParaRPr sz="2100">
              <a:latin typeface="Calibri"/>
              <a:cs typeface="Calibri"/>
            </a:endParaRPr>
          </a:p>
          <a:p>
            <a:pPr marL="354965" marR="294640" indent="-201295">
              <a:lnSpc>
                <a:spcPct val="91700"/>
              </a:lnSpc>
              <a:spcBef>
                <a:spcPts val="464"/>
              </a:spcBef>
              <a:buChar char="•"/>
              <a:tabLst>
                <a:tab pos="354330" algn="l"/>
              </a:tabLst>
            </a:pPr>
            <a:r>
              <a:rPr dirty="0" sz="2100" spc="-10">
                <a:latin typeface="Calibri"/>
                <a:cs typeface="Calibri"/>
              </a:rPr>
              <a:t>Farklı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fiziksel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özelliklere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sahip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olma 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(örn.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aşırı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kısa/uzun </a:t>
            </a:r>
            <a:r>
              <a:rPr dirty="0" sz="2100" spc="-45">
                <a:latin typeface="Calibri"/>
                <a:cs typeface="Calibri"/>
              </a:rPr>
              <a:t>boy,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aşırı 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zayıf/kilolu, </a:t>
            </a:r>
            <a:r>
              <a:rPr dirty="0" sz="2100" spc="-15">
                <a:latin typeface="Calibri"/>
                <a:cs typeface="Calibri"/>
              </a:rPr>
              <a:t>kekemelik,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diş </a:t>
            </a:r>
            <a:r>
              <a:rPr dirty="0" sz="2100" spc="-10">
                <a:latin typeface="Calibri"/>
                <a:cs typeface="Calibri"/>
              </a:rPr>
              <a:t>teli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– </a:t>
            </a:r>
            <a:r>
              <a:rPr dirty="0" sz="2100" spc="-10">
                <a:latin typeface="Calibri"/>
                <a:cs typeface="Calibri"/>
              </a:rPr>
              <a:t>gözlük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kullanma)</a:t>
            </a:r>
            <a:endParaRPr sz="2100">
              <a:latin typeface="Calibri"/>
              <a:cs typeface="Calibri"/>
            </a:endParaRPr>
          </a:p>
          <a:p>
            <a:pPr marL="354965" marR="604520" indent="-201295">
              <a:lnSpc>
                <a:spcPts val="2300"/>
              </a:lnSpc>
              <a:spcBef>
                <a:spcPts val="570"/>
              </a:spcBef>
              <a:buChar char="•"/>
              <a:tabLst>
                <a:tab pos="354330" algn="l"/>
              </a:tabLst>
            </a:pPr>
            <a:r>
              <a:rPr dirty="0" sz="2100" spc="-10">
                <a:latin typeface="Calibri"/>
                <a:cs typeface="Calibri"/>
              </a:rPr>
              <a:t>Fiziksel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veya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zihinsel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engel/farklılığa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sahip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olma</a:t>
            </a:r>
            <a:endParaRPr sz="2100">
              <a:latin typeface="Calibri"/>
              <a:cs typeface="Calibri"/>
            </a:endParaRPr>
          </a:p>
          <a:p>
            <a:pPr marL="354965" marR="1529715" indent="-201295">
              <a:lnSpc>
                <a:spcPts val="2300"/>
              </a:lnSpc>
              <a:spcBef>
                <a:spcPts val="535"/>
              </a:spcBef>
              <a:buChar char="•"/>
              <a:tabLst>
                <a:tab pos="354330" algn="l"/>
              </a:tabLst>
            </a:pPr>
            <a:r>
              <a:rPr dirty="0" sz="2100" spc="-20">
                <a:latin typeface="Calibri"/>
                <a:cs typeface="Calibri"/>
              </a:rPr>
              <a:t>Dezavantajlı</a:t>
            </a:r>
            <a:r>
              <a:rPr dirty="0" sz="2100" spc="-5">
                <a:latin typeface="Calibri"/>
                <a:cs typeface="Calibri"/>
              </a:rPr>
              <a:t> gruba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ait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olma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(göçmen/etnik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azınlık)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1272" y="1807464"/>
            <a:ext cx="4834255" cy="4505325"/>
          </a:xfrm>
          <a:custGeom>
            <a:avLst/>
            <a:gdLst/>
            <a:ahLst/>
            <a:cxnLst/>
            <a:rect l="l" t="t" r="r" b="b"/>
            <a:pathLst>
              <a:path w="4834255" h="4505325">
                <a:moveTo>
                  <a:pt x="4832604" y="4504944"/>
                </a:moveTo>
                <a:lnTo>
                  <a:pt x="1524" y="4504944"/>
                </a:lnTo>
                <a:lnTo>
                  <a:pt x="0" y="4501896"/>
                </a:lnTo>
                <a:lnTo>
                  <a:pt x="0" y="1524"/>
                </a:lnTo>
                <a:lnTo>
                  <a:pt x="1524" y="0"/>
                </a:lnTo>
                <a:lnTo>
                  <a:pt x="4832604" y="0"/>
                </a:lnTo>
                <a:lnTo>
                  <a:pt x="4834128" y="1524"/>
                </a:lnTo>
                <a:lnTo>
                  <a:pt x="4834128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4495800"/>
                </a:lnTo>
                <a:lnTo>
                  <a:pt x="4572" y="4495800"/>
                </a:lnTo>
                <a:lnTo>
                  <a:pt x="9144" y="4500372"/>
                </a:lnTo>
                <a:lnTo>
                  <a:pt x="4834128" y="4500372"/>
                </a:lnTo>
                <a:lnTo>
                  <a:pt x="4834128" y="4501896"/>
                </a:lnTo>
                <a:lnTo>
                  <a:pt x="4832604" y="4504944"/>
                </a:lnTo>
                <a:close/>
              </a:path>
              <a:path w="4834255" h="4505325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4834255" h="4505325">
                <a:moveTo>
                  <a:pt x="4826508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4826508" y="4572"/>
                </a:lnTo>
                <a:lnTo>
                  <a:pt x="4826508" y="9144"/>
                </a:lnTo>
                <a:close/>
              </a:path>
              <a:path w="4834255" h="4505325">
                <a:moveTo>
                  <a:pt x="4826508" y="4500372"/>
                </a:moveTo>
                <a:lnTo>
                  <a:pt x="4826508" y="4572"/>
                </a:lnTo>
                <a:lnTo>
                  <a:pt x="4829556" y="9144"/>
                </a:lnTo>
                <a:lnTo>
                  <a:pt x="4834128" y="9144"/>
                </a:lnTo>
                <a:lnTo>
                  <a:pt x="4834128" y="4495800"/>
                </a:lnTo>
                <a:lnTo>
                  <a:pt x="4829556" y="4495800"/>
                </a:lnTo>
                <a:lnTo>
                  <a:pt x="4826508" y="4500372"/>
                </a:lnTo>
                <a:close/>
              </a:path>
              <a:path w="4834255" h="4505325">
                <a:moveTo>
                  <a:pt x="4834128" y="9144"/>
                </a:moveTo>
                <a:lnTo>
                  <a:pt x="4829556" y="9144"/>
                </a:lnTo>
                <a:lnTo>
                  <a:pt x="4826508" y="4572"/>
                </a:lnTo>
                <a:lnTo>
                  <a:pt x="4834128" y="4572"/>
                </a:lnTo>
                <a:lnTo>
                  <a:pt x="4834128" y="9144"/>
                </a:lnTo>
                <a:close/>
              </a:path>
              <a:path w="4834255" h="4505325">
                <a:moveTo>
                  <a:pt x="9144" y="4500372"/>
                </a:moveTo>
                <a:lnTo>
                  <a:pt x="4572" y="4495800"/>
                </a:lnTo>
                <a:lnTo>
                  <a:pt x="9144" y="4495800"/>
                </a:lnTo>
                <a:lnTo>
                  <a:pt x="9144" y="4500372"/>
                </a:lnTo>
                <a:close/>
              </a:path>
              <a:path w="4834255" h="4505325">
                <a:moveTo>
                  <a:pt x="4826508" y="4500372"/>
                </a:moveTo>
                <a:lnTo>
                  <a:pt x="9144" y="4500372"/>
                </a:lnTo>
                <a:lnTo>
                  <a:pt x="9144" y="4495800"/>
                </a:lnTo>
                <a:lnTo>
                  <a:pt x="4826508" y="4495800"/>
                </a:lnTo>
                <a:lnTo>
                  <a:pt x="4826508" y="4500372"/>
                </a:lnTo>
                <a:close/>
              </a:path>
              <a:path w="4834255" h="4505325">
                <a:moveTo>
                  <a:pt x="4834128" y="4500372"/>
                </a:moveTo>
                <a:lnTo>
                  <a:pt x="4826508" y="4500372"/>
                </a:lnTo>
                <a:lnTo>
                  <a:pt x="4829556" y="4495800"/>
                </a:lnTo>
                <a:lnTo>
                  <a:pt x="4834128" y="4495800"/>
                </a:lnTo>
                <a:lnTo>
                  <a:pt x="4834128" y="4500372"/>
                </a:lnTo>
                <a:close/>
              </a:path>
            </a:pathLst>
          </a:custGeom>
          <a:solidFill>
            <a:srgbClr val="AFAAA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5451347" y="1808988"/>
            <a:ext cx="4837430" cy="4498975"/>
            <a:chOff x="5451347" y="1808988"/>
            <a:chExt cx="4837430" cy="4498975"/>
          </a:xfrm>
        </p:grpSpPr>
        <p:sp>
          <p:nvSpPr>
            <p:cNvPr id="9" name="object 9"/>
            <p:cNvSpPr/>
            <p:nvPr/>
          </p:nvSpPr>
          <p:spPr>
            <a:xfrm>
              <a:off x="5457444" y="1813559"/>
              <a:ext cx="4825365" cy="4494530"/>
            </a:xfrm>
            <a:custGeom>
              <a:avLst/>
              <a:gdLst/>
              <a:ahLst/>
              <a:cxnLst/>
              <a:rect l="l" t="t" r="r" b="b"/>
              <a:pathLst>
                <a:path w="4825365" h="4494530">
                  <a:moveTo>
                    <a:pt x="4824984" y="4492764"/>
                  </a:moveTo>
                  <a:lnTo>
                    <a:pt x="0" y="4492764"/>
                  </a:lnTo>
                  <a:lnTo>
                    <a:pt x="0" y="4494276"/>
                  </a:lnTo>
                  <a:lnTo>
                    <a:pt x="4824984" y="4494276"/>
                  </a:lnTo>
                  <a:lnTo>
                    <a:pt x="4824984" y="4492764"/>
                  </a:lnTo>
                  <a:close/>
                </a:path>
                <a:path w="4825365" h="4494530">
                  <a:moveTo>
                    <a:pt x="4824984" y="0"/>
                  </a:moveTo>
                  <a:lnTo>
                    <a:pt x="0" y="0"/>
                  </a:lnTo>
                  <a:lnTo>
                    <a:pt x="0" y="655332"/>
                  </a:lnTo>
                  <a:lnTo>
                    <a:pt x="4824984" y="655332"/>
                  </a:lnTo>
                  <a:lnTo>
                    <a:pt x="4824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57444" y="1813560"/>
              <a:ext cx="4825365" cy="655320"/>
            </a:xfrm>
            <a:custGeom>
              <a:avLst/>
              <a:gdLst/>
              <a:ahLst/>
              <a:cxnLst/>
              <a:rect l="l" t="t" r="r" b="b"/>
              <a:pathLst>
                <a:path w="4825365" h="655319">
                  <a:moveTo>
                    <a:pt x="4716780" y="655319"/>
                  </a:moveTo>
                  <a:lnTo>
                    <a:pt x="108204" y="655319"/>
                  </a:lnTo>
                  <a:lnTo>
                    <a:pt x="66222" y="646747"/>
                  </a:lnTo>
                  <a:lnTo>
                    <a:pt x="31813" y="623315"/>
                  </a:lnTo>
                  <a:lnTo>
                    <a:pt x="8548" y="588454"/>
                  </a:lnTo>
                  <a:lnTo>
                    <a:pt x="0" y="545591"/>
                  </a:lnTo>
                  <a:lnTo>
                    <a:pt x="0" y="109727"/>
                  </a:lnTo>
                  <a:lnTo>
                    <a:pt x="8548" y="66865"/>
                  </a:lnTo>
                  <a:lnTo>
                    <a:pt x="31813" y="32003"/>
                  </a:lnTo>
                  <a:lnTo>
                    <a:pt x="66222" y="8572"/>
                  </a:lnTo>
                  <a:lnTo>
                    <a:pt x="108204" y="0"/>
                  </a:lnTo>
                  <a:lnTo>
                    <a:pt x="4716780" y="0"/>
                  </a:lnTo>
                  <a:lnTo>
                    <a:pt x="4758761" y="8572"/>
                  </a:lnTo>
                  <a:lnTo>
                    <a:pt x="4793170" y="32003"/>
                  </a:lnTo>
                  <a:lnTo>
                    <a:pt x="4816435" y="66865"/>
                  </a:lnTo>
                  <a:lnTo>
                    <a:pt x="4824983" y="109727"/>
                  </a:lnTo>
                  <a:lnTo>
                    <a:pt x="4824983" y="545591"/>
                  </a:lnTo>
                  <a:lnTo>
                    <a:pt x="4816435" y="588454"/>
                  </a:lnTo>
                  <a:lnTo>
                    <a:pt x="4793170" y="623315"/>
                  </a:lnTo>
                  <a:lnTo>
                    <a:pt x="4758761" y="646747"/>
                  </a:lnTo>
                  <a:lnTo>
                    <a:pt x="4716780" y="655319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51347" y="1808988"/>
              <a:ext cx="4837430" cy="664845"/>
            </a:xfrm>
            <a:custGeom>
              <a:avLst/>
              <a:gdLst/>
              <a:ahLst/>
              <a:cxnLst/>
              <a:rect l="l" t="t" r="r" b="b"/>
              <a:pathLst>
                <a:path w="4837430" h="664844">
                  <a:moveTo>
                    <a:pt x="4733544" y="664464"/>
                  </a:moveTo>
                  <a:lnTo>
                    <a:pt x="103632" y="664464"/>
                  </a:lnTo>
                  <a:lnTo>
                    <a:pt x="91440" y="662940"/>
                  </a:lnTo>
                  <a:lnTo>
                    <a:pt x="50292" y="644652"/>
                  </a:lnTo>
                  <a:lnTo>
                    <a:pt x="13716" y="605028"/>
                  </a:lnTo>
                  <a:lnTo>
                    <a:pt x="1524" y="562356"/>
                  </a:lnTo>
                  <a:lnTo>
                    <a:pt x="0" y="550163"/>
                  </a:lnTo>
                  <a:lnTo>
                    <a:pt x="0" y="114300"/>
                  </a:lnTo>
                  <a:lnTo>
                    <a:pt x="9144" y="70104"/>
                  </a:lnTo>
                  <a:lnTo>
                    <a:pt x="33528" y="33528"/>
                  </a:lnTo>
                  <a:lnTo>
                    <a:pt x="70104" y="9144"/>
                  </a:lnTo>
                  <a:lnTo>
                    <a:pt x="103632" y="0"/>
                  </a:lnTo>
                  <a:lnTo>
                    <a:pt x="4733544" y="0"/>
                  </a:lnTo>
                  <a:lnTo>
                    <a:pt x="4745736" y="1524"/>
                  </a:lnTo>
                  <a:lnTo>
                    <a:pt x="4756403" y="4572"/>
                  </a:lnTo>
                  <a:lnTo>
                    <a:pt x="4770628" y="10668"/>
                  </a:lnTo>
                  <a:lnTo>
                    <a:pt x="105156" y="10668"/>
                  </a:lnTo>
                  <a:lnTo>
                    <a:pt x="94488" y="12192"/>
                  </a:lnTo>
                  <a:lnTo>
                    <a:pt x="83820" y="15240"/>
                  </a:lnTo>
                  <a:lnTo>
                    <a:pt x="74676" y="18288"/>
                  </a:lnTo>
                  <a:lnTo>
                    <a:pt x="65532" y="22860"/>
                  </a:lnTo>
                  <a:lnTo>
                    <a:pt x="56388" y="28956"/>
                  </a:lnTo>
                  <a:lnTo>
                    <a:pt x="57912" y="28956"/>
                  </a:lnTo>
                  <a:lnTo>
                    <a:pt x="51054" y="33528"/>
                  </a:lnTo>
                  <a:lnTo>
                    <a:pt x="48768" y="33528"/>
                  </a:lnTo>
                  <a:lnTo>
                    <a:pt x="41148" y="41148"/>
                  </a:lnTo>
                  <a:lnTo>
                    <a:pt x="42672" y="41148"/>
                  </a:lnTo>
                  <a:lnTo>
                    <a:pt x="35052" y="48768"/>
                  </a:lnTo>
                  <a:lnTo>
                    <a:pt x="28956" y="56388"/>
                  </a:lnTo>
                  <a:lnTo>
                    <a:pt x="25146" y="64008"/>
                  </a:lnTo>
                  <a:lnTo>
                    <a:pt x="24384" y="64008"/>
                  </a:lnTo>
                  <a:lnTo>
                    <a:pt x="20465" y="73152"/>
                  </a:lnTo>
                  <a:lnTo>
                    <a:pt x="19812" y="73152"/>
                  </a:lnTo>
                  <a:lnTo>
                    <a:pt x="16764" y="83820"/>
                  </a:lnTo>
                  <a:lnTo>
                    <a:pt x="13716" y="92964"/>
                  </a:lnTo>
                  <a:lnTo>
                    <a:pt x="12192" y="103632"/>
                  </a:lnTo>
                  <a:lnTo>
                    <a:pt x="12192" y="560832"/>
                  </a:lnTo>
                  <a:lnTo>
                    <a:pt x="13716" y="571500"/>
                  </a:lnTo>
                  <a:lnTo>
                    <a:pt x="16764" y="580644"/>
                  </a:lnTo>
                  <a:lnTo>
                    <a:pt x="19812" y="591312"/>
                  </a:lnTo>
                  <a:lnTo>
                    <a:pt x="20465" y="591312"/>
                  </a:lnTo>
                  <a:lnTo>
                    <a:pt x="24384" y="600456"/>
                  </a:lnTo>
                  <a:lnTo>
                    <a:pt x="25146" y="600456"/>
                  </a:lnTo>
                  <a:lnTo>
                    <a:pt x="28956" y="608076"/>
                  </a:lnTo>
                  <a:lnTo>
                    <a:pt x="35052" y="615696"/>
                  </a:lnTo>
                  <a:lnTo>
                    <a:pt x="42672" y="623316"/>
                  </a:lnTo>
                  <a:lnTo>
                    <a:pt x="41148" y="623316"/>
                  </a:lnTo>
                  <a:lnTo>
                    <a:pt x="48768" y="630936"/>
                  </a:lnTo>
                  <a:lnTo>
                    <a:pt x="51054" y="630936"/>
                  </a:lnTo>
                  <a:lnTo>
                    <a:pt x="57912" y="635508"/>
                  </a:lnTo>
                  <a:lnTo>
                    <a:pt x="56388" y="635508"/>
                  </a:lnTo>
                  <a:lnTo>
                    <a:pt x="65532" y="641604"/>
                  </a:lnTo>
                  <a:lnTo>
                    <a:pt x="74676" y="646176"/>
                  </a:lnTo>
                  <a:lnTo>
                    <a:pt x="83820" y="649224"/>
                  </a:lnTo>
                  <a:lnTo>
                    <a:pt x="94488" y="652272"/>
                  </a:lnTo>
                  <a:lnTo>
                    <a:pt x="105156" y="653796"/>
                  </a:lnTo>
                  <a:lnTo>
                    <a:pt x="4770628" y="653796"/>
                  </a:lnTo>
                  <a:lnTo>
                    <a:pt x="4756403" y="659892"/>
                  </a:lnTo>
                  <a:lnTo>
                    <a:pt x="4745736" y="662940"/>
                  </a:lnTo>
                  <a:lnTo>
                    <a:pt x="4733544" y="664464"/>
                  </a:lnTo>
                  <a:close/>
                </a:path>
                <a:path w="4837430" h="664844">
                  <a:moveTo>
                    <a:pt x="4788408" y="35052"/>
                  </a:moveTo>
                  <a:lnTo>
                    <a:pt x="4753356" y="15240"/>
                  </a:lnTo>
                  <a:lnTo>
                    <a:pt x="4742688" y="12192"/>
                  </a:lnTo>
                  <a:lnTo>
                    <a:pt x="4744212" y="12192"/>
                  </a:lnTo>
                  <a:lnTo>
                    <a:pt x="4733544" y="10668"/>
                  </a:lnTo>
                  <a:lnTo>
                    <a:pt x="4770628" y="10668"/>
                  </a:lnTo>
                  <a:lnTo>
                    <a:pt x="4777740" y="13716"/>
                  </a:lnTo>
                  <a:lnTo>
                    <a:pt x="4796028" y="25908"/>
                  </a:lnTo>
                  <a:lnTo>
                    <a:pt x="4803648" y="33528"/>
                  </a:lnTo>
                  <a:lnTo>
                    <a:pt x="4788408" y="33528"/>
                  </a:lnTo>
                  <a:lnTo>
                    <a:pt x="4788408" y="35052"/>
                  </a:lnTo>
                  <a:close/>
                </a:path>
                <a:path w="4837430" h="664844">
                  <a:moveTo>
                    <a:pt x="48768" y="35052"/>
                  </a:moveTo>
                  <a:lnTo>
                    <a:pt x="48768" y="33528"/>
                  </a:lnTo>
                  <a:lnTo>
                    <a:pt x="51054" y="33528"/>
                  </a:lnTo>
                  <a:lnTo>
                    <a:pt x="48768" y="35052"/>
                  </a:lnTo>
                  <a:close/>
                </a:path>
                <a:path w="4837430" h="664844">
                  <a:moveTo>
                    <a:pt x="4826072" y="65532"/>
                  </a:moveTo>
                  <a:lnTo>
                    <a:pt x="4814316" y="65532"/>
                  </a:lnTo>
                  <a:lnTo>
                    <a:pt x="4808220" y="56388"/>
                  </a:lnTo>
                  <a:lnTo>
                    <a:pt x="4796028" y="41148"/>
                  </a:lnTo>
                  <a:lnTo>
                    <a:pt x="4788408" y="33528"/>
                  </a:lnTo>
                  <a:lnTo>
                    <a:pt x="4803648" y="33528"/>
                  </a:lnTo>
                  <a:lnTo>
                    <a:pt x="4811268" y="41148"/>
                  </a:lnTo>
                  <a:lnTo>
                    <a:pt x="4823460" y="59436"/>
                  </a:lnTo>
                  <a:lnTo>
                    <a:pt x="4826072" y="65532"/>
                  </a:lnTo>
                  <a:close/>
                </a:path>
                <a:path w="4837430" h="664844">
                  <a:moveTo>
                    <a:pt x="24384" y="65532"/>
                  </a:moveTo>
                  <a:lnTo>
                    <a:pt x="24384" y="64008"/>
                  </a:lnTo>
                  <a:lnTo>
                    <a:pt x="25146" y="64008"/>
                  </a:lnTo>
                  <a:lnTo>
                    <a:pt x="24384" y="65532"/>
                  </a:lnTo>
                  <a:close/>
                </a:path>
                <a:path w="4837430" h="664844">
                  <a:moveTo>
                    <a:pt x="4817364" y="74676"/>
                  </a:moveTo>
                  <a:lnTo>
                    <a:pt x="4812792" y="64008"/>
                  </a:lnTo>
                  <a:lnTo>
                    <a:pt x="4814316" y="65532"/>
                  </a:lnTo>
                  <a:lnTo>
                    <a:pt x="4826072" y="65532"/>
                  </a:lnTo>
                  <a:lnTo>
                    <a:pt x="4829338" y="73152"/>
                  </a:lnTo>
                  <a:lnTo>
                    <a:pt x="4817364" y="73152"/>
                  </a:lnTo>
                  <a:lnTo>
                    <a:pt x="4817364" y="74676"/>
                  </a:lnTo>
                  <a:close/>
                </a:path>
                <a:path w="4837430" h="664844">
                  <a:moveTo>
                    <a:pt x="19812" y="74676"/>
                  </a:moveTo>
                  <a:lnTo>
                    <a:pt x="19812" y="73152"/>
                  </a:lnTo>
                  <a:lnTo>
                    <a:pt x="20465" y="73152"/>
                  </a:lnTo>
                  <a:lnTo>
                    <a:pt x="19812" y="74676"/>
                  </a:lnTo>
                  <a:close/>
                </a:path>
                <a:path w="4837430" h="664844">
                  <a:moveTo>
                    <a:pt x="4829338" y="591312"/>
                  </a:moveTo>
                  <a:lnTo>
                    <a:pt x="4817364" y="591312"/>
                  </a:lnTo>
                  <a:lnTo>
                    <a:pt x="4821936" y="580644"/>
                  </a:lnTo>
                  <a:lnTo>
                    <a:pt x="4823460" y="571500"/>
                  </a:lnTo>
                  <a:lnTo>
                    <a:pt x="4826508" y="550163"/>
                  </a:lnTo>
                  <a:lnTo>
                    <a:pt x="4826508" y="114300"/>
                  </a:lnTo>
                  <a:lnTo>
                    <a:pt x="4823460" y="92964"/>
                  </a:lnTo>
                  <a:lnTo>
                    <a:pt x="4821936" y="83820"/>
                  </a:lnTo>
                  <a:lnTo>
                    <a:pt x="4817364" y="73152"/>
                  </a:lnTo>
                  <a:lnTo>
                    <a:pt x="4829338" y="73152"/>
                  </a:lnTo>
                  <a:lnTo>
                    <a:pt x="4832604" y="80772"/>
                  </a:lnTo>
                  <a:lnTo>
                    <a:pt x="4834128" y="91440"/>
                  </a:lnTo>
                  <a:lnTo>
                    <a:pt x="4837176" y="102108"/>
                  </a:lnTo>
                  <a:lnTo>
                    <a:pt x="4837176" y="562356"/>
                  </a:lnTo>
                  <a:lnTo>
                    <a:pt x="4834128" y="573024"/>
                  </a:lnTo>
                  <a:lnTo>
                    <a:pt x="4832604" y="583692"/>
                  </a:lnTo>
                  <a:lnTo>
                    <a:pt x="4829338" y="591312"/>
                  </a:lnTo>
                  <a:close/>
                </a:path>
                <a:path w="4837430" h="664844">
                  <a:moveTo>
                    <a:pt x="20465" y="591312"/>
                  </a:moveTo>
                  <a:lnTo>
                    <a:pt x="19812" y="591312"/>
                  </a:lnTo>
                  <a:lnTo>
                    <a:pt x="19812" y="589787"/>
                  </a:lnTo>
                  <a:lnTo>
                    <a:pt x="20465" y="591312"/>
                  </a:lnTo>
                  <a:close/>
                </a:path>
                <a:path w="4837430" h="664844">
                  <a:moveTo>
                    <a:pt x="4812792" y="600456"/>
                  </a:moveTo>
                  <a:lnTo>
                    <a:pt x="4817364" y="589787"/>
                  </a:lnTo>
                  <a:lnTo>
                    <a:pt x="4817364" y="591312"/>
                  </a:lnTo>
                  <a:lnTo>
                    <a:pt x="4829338" y="591312"/>
                  </a:lnTo>
                  <a:lnTo>
                    <a:pt x="4826072" y="598932"/>
                  </a:lnTo>
                  <a:lnTo>
                    <a:pt x="4814316" y="598932"/>
                  </a:lnTo>
                  <a:lnTo>
                    <a:pt x="4812792" y="600456"/>
                  </a:lnTo>
                  <a:close/>
                </a:path>
                <a:path w="4837430" h="664844">
                  <a:moveTo>
                    <a:pt x="25146" y="600456"/>
                  </a:moveTo>
                  <a:lnTo>
                    <a:pt x="24384" y="600456"/>
                  </a:lnTo>
                  <a:lnTo>
                    <a:pt x="24384" y="598932"/>
                  </a:lnTo>
                  <a:lnTo>
                    <a:pt x="25146" y="600456"/>
                  </a:lnTo>
                  <a:close/>
                </a:path>
                <a:path w="4837430" h="664844">
                  <a:moveTo>
                    <a:pt x="4803648" y="630936"/>
                  </a:moveTo>
                  <a:lnTo>
                    <a:pt x="4788408" y="630936"/>
                  </a:lnTo>
                  <a:lnTo>
                    <a:pt x="4796028" y="623316"/>
                  </a:lnTo>
                  <a:lnTo>
                    <a:pt x="4808220" y="608076"/>
                  </a:lnTo>
                  <a:lnTo>
                    <a:pt x="4814316" y="598932"/>
                  </a:lnTo>
                  <a:lnTo>
                    <a:pt x="4826072" y="598932"/>
                  </a:lnTo>
                  <a:lnTo>
                    <a:pt x="4823460" y="605028"/>
                  </a:lnTo>
                  <a:lnTo>
                    <a:pt x="4811268" y="623316"/>
                  </a:lnTo>
                  <a:lnTo>
                    <a:pt x="4803648" y="630936"/>
                  </a:lnTo>
                  <a:close/>
                </a:path>
                <a:path w="4837430" h="664844">
                  <a:moveTo>
                    <a:pt x="51054" y="630936"/>
                  </a:moveTo>
                  <a:lnTo>
                    <a:pt x="48768" y="630936"/>
                  </a:lnTo>
                  <a:lnTo>
                    <a:pt x="48768" y="629412"/>
                  </a:lnTo>
                  <a:lnTo>
                    <a:pt x="51054" y="630936"/>
                  </a:lnTo>
                  <a:close/>
                </a:path>
                <a:path w="4837430" h="664844">
                  <a:moveTo>
                    <a:pt x="4770628" y="653796"/>
                  </a:moveTo>
                  <a:lnTo>
                    <a:pt x="4733544" y="653796"/>
                  </a:lnTo>
                  <a:lnTo>
                    <a:pt x="4744212" y="652272"/>
                  </a:lnTo>
                  <a:lnTo>
                    <a:pt x="4742688" y="652272"/>
                  </a:lnTo>
                  <a:lnTo>
                    <a:pt x="4780788" y="635508"/>
                  </a:lnTo>
                  <a:lnTo>
                    <a:pt x="4788408" y="629412"/>
                  </a:lnTo>
                  <a:lnTo>
                    <a:pt x="4788408" y="630936"/>
                  </a:lnTo>
                  <a:lnTo>
                    <a:pt x="4803648" y="630936"/>
                  </a:lnTo>
                  <a:lnTo>
                    <a:pt x="4796028" y="638556"/>
                  </a:lnTo>
                  <a:lnTo>
                    <a:pt x="4777740" y="650748"/>
                  </a:lnTo>
                  <a:lnTo>
                    <a:pt x="4770628" y="653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457444" y="1813560"/>
            <a:ext cx="4825365" cy="65532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dirty="0" sz="2100" spc="-5" b="1">
                <a:latin typeface="Calibri"/>
                <a:cs typeface="Calibri"/>
              </a:rPr>
              <a:t>Ailesel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özellikleri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57444" y="2468880"/>
            <a:ext cx="4825365" cy="3837940"/>
          </a:xfrm>
          <a:custGeom>
            <a:avLst/>
            <a:gdLst/>
            <a:ahLst/>
            <a:cxnLst/>
            <a:rect l="l" t="t" r="r" b="b"/>
            <a:pathLst>
              <a:path w="4825365" h="3837940">
                <a:moveTo>
                  <a:pt x="4824983" y="3837432"/>
                </a:moveTo>
                <a:lnTo>
                  <a:pt x="0" y="3837432"/>
                </a:lnTo>
                <a:lnTo>
                  <a:pt x="0" y="0"/>
                </a:lnTo>
                <a:lnTo>
                  <a:pt x="4824983" y="0"/>
                </a:lnTo>
                <a:lnTo>
                  <a:pt x="4824983" y="3837432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457444" y="2401345"/>
            <a:ext cx="4825365" cy="139446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353695" indent="-200660">
              <a:lnSpc>
                <a:spcPct val="100000"/>
              </a:lnSpc>
              <a:spcBef>
                <a:spcPts val="400"/>
              </a:spcBef>
              <a:buChar char="•"/>
              <a:tabLst>
                <a:tab pos="354330" algn="l"/>
              </a:tabLst>
            </a:pPr>
            <a:r>
              <a:rPr dirty="0" sz="2100" spc="-5">
                <a:latin typeface="Calibri"/>
                <a:cs typeface="Calibri"/>
              </a:rPr>
              <a:t>Aşırı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koruyucu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kollayıcı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anne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babalar</a:t>
            </a:r>
            <a:endParaRPr sz="2100">
              <a:latin typeface="Calibri"/>
              <a:cs typeface="Calibri"/>
            </a:endParaRPr>
          </a:p>
          <a:p>
            <a:pPr marL="353695" indent="-200660">
              <a:lnSpc>
                <a:spcPct val="100000"/>
              </a:lnSpc>
              <a:spcBef>
                <a:spcPts val="300"/>
              </a:spcBef>
              <a:buChar char="•"/>
              <a:tabLst>
                <a:tab pos="354330" algn="l"/>
              </a:tabLst>
            </a:pPr>
            <a:r>
              <a:rPr dirty="0" sz="2100">
                <a:latin typeface="Calibri"/>
                <a:cs typeface="Calibri"/>
              </a:rPr>
              <a:t>Aile</a:t>
            </a:r>
            <a:r>
              <a:rPr dirty="0" sz="2100" spc="-5">
                <a:latin typeface="Calibri"/>
                <a:cs typeface="Calibri"/>
              </a:rPr>
              <a:t> içi iletişimin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zayıf/kopuk </a:t>
            </a:r>
            <a:r>
              <a:rPr dirty="0" sz="2100" spc="-5">
                <a:latin typeface="Calibri"/>
                <a:cs typeface="Calibri"/>
              </a:rPr>
              <a:t>olması</a:t>
            </a:r>
            <a:endParaRPr sz="2100">
              <a:latin typeface="Calibri"/>
              <a:cs typeface="Calibri"/>
            </a:endParaRPr>
          </a:p>
          <a:p>
            <a:pPr marL="354965" marR="850265" indent="-201295">
              <a:lnSpc>
                <a:spcPts val="2320"/>
              </a:lnSpc>
              <a:spcBef>
                <a:spcPts val="540"/>
              </a:spcBef>
              <a:buChar char="•"/>
              <a:tabLst>
                <a:tab pos="354330" algn="l"/>
              </a:tabLst>
            </a:pPr>
            <a:r>
              <a:rPr dirty="0" sz="2100" spc="-5">
                <a:latin typeface="Calibri"/>
                <a:cs typeface="Calibri"/>
              </a:rPr>
              <a:t>Çocuğun </a:t>
            </a:r>
            <a:r>
              <a:rPr dirty="0" sz="2100">
                <a:latin typeface="Calibri"/>
                <a:cs typeface="Calibri"/>
              </a:rPr>
              <a:t>aile </a:t>
            </a:r>
            <a:r>
              <a:rPr dirty="0" sz="2100" spc="-5">
                <a:latin typeface="Calibri"/>
                <a:cs typeface="Calibri"/>
              </a:rPr>
              <a:t>ortamında </a:t>
            </a:r>
            <a:r>
              <a:rPr dirty="0" sz="2100" spc="-10">
                <a:latin typeface="Calibri"/>
                <a:cs typeface="Calibri"/>
              </a:rPr>
              <a:t>saldırgan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davranışlara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maruz</a:t>
            </a:r>
            <a:r>
              <a:rPr dirty="0" sz="2100" spc="-10">
                <a:latin typeface="Calibri"/>
                <a:cs typeface="Calibri"/>
              </a:rPr>
              <a:t> kalması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52871" y="1810511"/>
            <a:ext cx="4834255" cy="4502150"/>
          </a:xfrm>
          <a:custGeom>
            <a:avLst/>
            <a:gdLst/>
            <a:ahLst/>
            <a:cxnLst/>
            <a:rect l="l" t="t" r="r" b="b"/>
            <a:pathLst>
              <a:path w="4834255" h="4502150">
                <a:moveTo>
                  <a:pt x="4832604" y="4501896"/>
                </a:moveTo>
                <a:lnTo>
                  <a:pt x="1524" y="4501896"/>
                </a:lnTo>
                <a:lnTo>
                  <a:pt x="0" y="4498848"/>
                </a:lnTo>
                <a:lnTo>
                  <a:pt x="0" y="1524"/>
                </a:lnTo>
                <a:lnTo>
                  <a:pt x="1524" y="0"/>
                </a:lnTo>
                <a:lnTo>
                  <a:pt x="4832604" y="0"/>
                </a:lnTo>
                <a:lnTo>
                  <a:pt x="4834128" y="1524"/>
                </a:lnTo>
                <a:lnTo>
                  <a:pt x="4834128" y="3048"/>
                </a:lnTo>
                <a:lnTo>
                  <a:pt x="9144" y="3048"/>
                </a:lnTo>
                <a:lnTo>
                  <a:pt x="4572" y="7620"/>
                </a:lnTo>
                <a:lnTo>
                  <a:pt x="9144" y="7620"/>
                </a:lnTo>
                <a:lnTo>
                  <a:pt x="9144" y="4492751"/>
                </a:lnTo>
                <a:lnTo>
                  <a:pt x="4572" y="4492751"/>
                </a:lnTo>
                <a:lnTo>
                  <a:pt x="9144" y="4497324"/>
                </a:lnTo>
                <a:lnTo>
                  <a:pt x="4834128" y="4497324"/>
                </a:lnTo>
                <a:lnTo>
                  <a:pt x="4834128" y="4498848"/>
                </a:lnTo>
                <a:lnTo>
                  <a:pt x="4832604" y="4501896"/>
                </a:lnTo>
                <a:close/>
              </a:path>
              <a:path w="4834255" h="4502150">
                <a:moveTo>
                  <a:pt x="9144" y="7620"/>
                </a:moveTo>
                <a:lnTo>
                  <a:pt x="4572" y="7620"/>
                </a:lnTo>
                <a:lnTo>
                  <a:pt x="9144" y="3048"/>
                </a:lnTo>
                <a:lnTo>
                  <a:pt x="9144" y="7620"/>
                </a:lnTo>
                <a:close/>
              </a:path>
              <a:path w="4834255" h="4502150">
                <a:moveTo>
                  <a:pt x="4826508" y="7620"/>
                </a:moveTo>
                <a:lnTo>
                  <a:pt x="9144" y="7620"/>
                </a:lnTo>
                <a:lnTo>
                  <a:pt x="9144" y="3048"/>
                </a:lnTo>
                <a:lnTo>
                  <a:pt x="4826508" y="3048"/>
                </a:lnTo>
                <a:lnTo>
                  <a:pt x="4826508" y="7620"/>
                </a:lnTo>
                <a:close/>
              </a:path>
              <a:path w="4834255" h="4502150">
                <a:moveTo>
                  <a:pt x="4826508" y="4497324"/>
                </a:moveTo>
                <a:lnTo>
                  <a:pt x="4826508" y="3048"/>
                </a:lnTo>
                <a:lnTo>
                  <a:pt x="4829556" y="7620"/>
                </a:lnTo>
                <a:lnTo>
                  <a:pt x="4834128" y="7620"/>
                </a:lnTo>
                <a:lnTo>
                  <a:pt x="4834128" y="4492751"/>
                </a:lnTo>
                <a:lnTo>
                  <a:pt x="4829556" y="4492751"/>
                </a:lnTo>
                <a:lnTo>
                  <a:pt x="4826508" y="4497324"/>
                </a:lnTo>
                <a:close/>
              </a:path>
              <a:path w="4834255" h="4502150">
                <a:moveTo>
                  <a:pt x="4834128" y="7620"/>
                </a:moveTo>
                <a:lnTo>
                  <a:pt x="4829556" y="7620"/>
                </a:lnTo>
                <a:lnTo>
                  <a:pt x="4826508" y="3048"/>
                </a:lnTo>
                <a:lnTo>
                  <a:pt x="4834128" y="3048"/>
                </a:lnTo>
                <a:lnTo>
                  <a:pt x="4834128" y="7620"/>
                </a:lnTo>
                <a:close/>
              </a:path>
              <a:path w="4834255" h="4502150">
                <a:moveTo>
                  <a:pt x="9144" y="4497324"/>
                </a:moveTo>
                <a:lnTo>
                  <a:pt x="4572" y="4492751"/>
                </a:lnTo>
                <a:lnTo>
                  <a:pt x="9144" y="4492751"/>
                </a:lnTo>
                <a:lnTo>
                  <a:pt x="9144" y="4497324"/>
                </a:lnTo>
                <a:close/>
              </a:path>
              <a:path w="4834255" h="4502150">
                <a:moveTo>
                  <a:pt x="4826508" y="4497324"/>
                </a:moveTo>
                <a:lnTo>
                  <a:pt x="9144" y="4497324"/>
                </a:lnTo>
                <a:lnTo>
                  <a:pt x="9144" y="4492751"/>
                </a:lnTo>
                <a:lnTo>
                  <a:pt x="4826508" y="4492751"/>
                </a:lnTo>
                <a:lnTo>
                  <a:pt x="4826508" y="4497324"/>
                </a:lnTo>
                <a:close/>
              </a:path>
              <a:path w="4834255" h="4502150">
                <a:moveTo>
                  <a:pt x="4834128" y="4497324"/>
                </a:moveTo>
                <a:lnTo>
                  <a:pt x="4826508" y="4497324"/>
                </a:lnTo>
                <a:lnTo>
                  <a:pt x="4829556" y="4492751"/>
                </a:lnTo>
                <a:lnTo>
                  <a:pt x="4834128" y="4492751"/>
                </a:lnTo>
                <a:lnTo>
                  <a:pt x="4834128" y="4497324"/>
                </a:lnTo>
                <a:close/>
              </a:path>
            </a:pathLst>
          </a:custGeom>
          <a:solidFill>
            <a:srgbClr val="AF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038391" y="1090756"/>
            <a:ext cx="4615180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80">
                <a:solidFill>
                  <a:srgbClr val="FF0000"/>
                </a:solidFill>
              </a:rPr>
              <a:t>Z</a:t>
            </a:r>
            <a:r>
              <a:rPr dirty="0" sz="2800" spc="-80">
                <a:solidFill>
                  <a:srgbClr val="FF0000"/>
                </a:solidFill>
              </a:rPr>
              <a:t>o</a:t>
            </a:r>
            <a:r>
              <a:rPr dirty="0" sz="2800" spc="-45">
                <a:solidFill>
                  <a:srgbClr val="FF0000"/>
                </a:solidFill>
              </a:rPr>
              <a:t>r</a:t>
            </a:r>
            <a:r>
              <a:rPr dirty="0" sz="2800" spc="-75">
                <a:solidFill>
                  <a:srgbClr val="FF0000"/>
                </a:solidFill>
              </a:rPr>
              <a:t>b</a:t>
            </a:r>
            <a:r>
              <a:rPr dirty="0" sz="2800" spc="-100">
                <a:solidFill>
                  <a:srgbClr val="FF0000"/>
                </a:solidFill>
              </a:rPr>
              <a:t>a</a:t>
            </a:r>
            <a:r>
              <a:rPr dirty="0" sz="2800" spc="-75">
                <a:solidFill>
                  <a:srgbClr val="FF0000"/>
                </a:solidFill>
              </a:rPr>
              <a:t>lı</a:t>
            </a:r>
            <a:r>
              <a:rPr dirty="0" sz="2800" spc="-40">
                <a:solidFill>
                  <a:srgbClr val="FF0000"/>
                </a:solidFill>
              </a:rPr>
              <a:t>ğ</a:t>
            </a:r>
            <a:r>
              <a:rPr dirty="0" sz="2800" spc="-65">
                <a:solidFill>
                  <a:srgbClr val="FF0000"/>
                </a:solidFill>
              </a:rPr>
              <a:t>a</a:t>
            </a:r>
            <a:r>
              <a:rPr dirty="0" sz="2800" spc="-75">
                <a:solidFill>
                  <a:srgbClr val="FF0000"/>
                </a:solidFill>
              </a:rPr>
              <a:t> </a:t>
            </a:r>
            <a:r>
              <a:rPr dirty="0" sz="2800" spc="-95">
                <a:solidFill>
                  <a:srgbClr val="FF0000"/>
                </a:solidFill>
              </a:rPr>
              <a:t>m</a:t>
            </a:r>
            <a:r>
              <a:rPr dirty="0" sz="2800" spc="-70">
                <a:solidFill>
                  <a:srgbClr val="FF0000"/>
                </a:solidFill>
              </a:rPr>
              <a:t>a</a:t>
            </a:r>
            <a:r>
              <a:rPr dirty="0" sz="2800" spc="-45">
                <a:solidFill>
                  <a:srgbClr val="FF0000"/>
                </a:solidFill>
              </a:rPr>
              <a:t>r</a:t>
            </a:r>
            <a:r>
              <a:rPr dirty="0" sz="2800" spc="-75">
                <a:solidFill>
                  <a:srgbClr val="FF0000"/>
                </a:solidFill>
              </a:rPr>
              <a:t>u</a:t>
            </a:r>
            <a:r>
              <a:rPr dirty="0" sz="2800" spc="-10">
                <a:solidFill>
                  <a:srgbClr val="FF0000"/>
                </a:solidFill>
              </a:rPr>
              <a:t>z</a:t>
            </a:r>
            <a:r>
              <a:rPr dirty="0" sz="2800" spc="-55">
                <a:solidFill>
                  <a:srgbClr val="FF0000"/>
                </a:solidFill>
              </a:rPr>
              <a:t> </a:t>
            </a:r>
            <a:r>
              <a:rPr dirty="0" sz="2800" spc="-200">
                <a:solidFill>
                  <a:srgbClr val="FF0000"/>
                </a:solidFill>
              </a:rPr>
              <a:t>k</a:t>
            </a:r>
            <a:r>
              <a:rPr dirty="0" sz="2800" spc="-70">
                <a:solidFill>
                  <a:srgbClr val="FF0000"/>
                </a:solidFill>
              </a:rPr>
              <a:t>a</a:t>
            </a:r>
            <a:r>
              <a:rPr dirty="0" sz="2800" spc="-75">
                <a:solidFill>
                  <a:srgbClr val="FF0000"/>
                </a:solidFill>
              </a:rPr>
              <a:t>l</a:t>
            </a:r>
            <a:r>
              <a:rPr dirty="0" sz="2800" spc="-100">
                <a:solidFill>
                  <a:srgbClr val="FF0000"/>
                </a:solidFill>
              </a:rPr>
              <a:t>a</a:t>
            </a:r>
            <a:r>
              <a:rPr dirty="0" sz="2800" spc="-45">
                <a:solidFill>
                  <a:srgbClr val="FF0000"/>
                </a:solidFill>
              </a:rPr>
              <a:t>n</a:t>
            </a:r>
            <a:r>
              <a:rPr dirty="0" sz="2800" spc="-75">
                <a:solidFill>
                  <a:srgbClr val="FF0000"/>
                </a:solidFill>
              </a:rPr>
              <a:t> </a:t>
            </a:r>
            <a:r>
              <a:rPr dirty="0" sz="2800" spc="5">
                <a:solidFill>
                  <a:srgbClr val="FF0000"/>
                </a:solidFill>
              </a:rPr>
              <a:t>ç</a:t>
            </a:r>
            <a:r>
              <a:rPr dirty="0" sz="2800" spc="-50">
                <a:solidFill>
                  <a:srgbClr val="FF0000"/>
                </a:solidFill>
              </a:rPr>
              <a:t>o</a:t>
            </a:r>
            <a:r>
              <a:rPr dirty="0" sz="2800" spc="5">
                <a:solidFill>
                  <a:srgbClr val="FF0000"/>
                </a:solidFill>
              </a:rPr>
              <a:t>c</a:t>
            </a:r>
            <a:r>
              <a:rPr dirty="0" sz="2800" spc="-100">
                <a:solidFill>
                  <a:srgbClr val="FF0000"/>
                </a:solidFill>
              </a:rPr>
              <a:t>u</a:t>
            </a:r>
            <a:r>
              <a:rPr dirty="0" sz="2800" spc="-114">
                <a:solidFill>
                  <a:srgbClr val="FF0000"/>
                </a:solidFill>
              </a:rPr>
              <a:t>k</a:t>
            </a:r>
            <a:r>
              <a:rPr dirty="0" sz="2800" spc="-75">
                <a:solidFill>
                  <a:srgbClr val="FF0000"/>
                </a:solidFill>
              </a:rPr>
              <a:t>l</a:t>
            </a:r>
            <a:r>
              <a:rPr dirty="0" sz="2800" spc="-100">
                <a:solidFill>
                  <a:srgbClr val="FF0000"/>
                </a:solidFill>
              </a:rPr>
              <a:t>a</a:t>
            </a:r>
            <a:r>
              <a:rPr dirty="0" sz="2800" spc="-45">
                <a:solidFill>
                  <a:srgbClr val="FF0000"/>
                </a:solidFill>
              </a:rPr>
              <a:t>r</a:t>
            </a:r>
            <a:r>
              <a:rPr dirty="0" sz="2800" spc="-105">
                <a:solidFill>
                  <a:srgbClr val="FF0000"/>
                </a:solidFill>
              </a:rPr>
              <a:t>ı</a:t>
            </a:r>
            <a:r>
              <a:rPr dirty="0" sz="2800" spc="-45">
                <a:solidFill>
                  <a:srgbClr val="FF0000"/>
                </a:solidFill>
              </a:rPr>
              <a:t>n</a:t>
            </a:r>
            <a:endParaRPr sz="2800"/>
          </a:p>
        </p:txBody>
      </p:sp>
      <p:sp>
        <p:nvSpPr>
          <p:cNvPr id="17" name="object 17"/>
          <p:cNvSpPr txBox="1"/>
          <p:nvPr/>
        </p:nvSpPr>
        <p:spPr>
          <a:xfrm>
            <a:off x="9725742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16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7240" y="6468965"/>
            <a:ext cx="737552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">
                <a:latin typeface="Calibri"/>
                <a:cs typeface="Calibri"/>
              </a:rPr>
              <a:t>(Barboza,</a:t>
            </a:r>
            <a:r>
              <a:rPr dirty="0" sz="800" spc="-3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2008; </a:t>
            </a:r>
            <a:r>
              <a:rPr dirty="0" sz="800" spc="-10">
                <a:latin typeface="Calibri"/>
                <a:cs typeface="Calibri"/>
              </a:rPr>
              <a:t>Bernstein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Watson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1997; </a:t>
            </a:r>
            <a:r>
              <a:rPr dirty="0" sz="800" spc="-5">
                <a:latin typeface="Calibri"/>
                <a:cs typeface="Calibri"/>
              </a:rPr>
              <a:t>Carvalho,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2020;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Hazler</a:t>
            </a:r>
            <a:r>
              <a:rPr dirty="0" sz="800" spc="-15">
                <a:latin typeface="Calibri"/>
                <a:cs typeface="Calibri"/>
              </a:rPr>
              <a:t> 1996;</a:t>
            </a:r>
            <a:r>
              <a:rPr dirty="0" sz="800" spc="-5">
                <a:latin typeface="Calibri"/>
                <a:cs typeface="Calibri"/>
              </a:rPr>
              <a:t> Nansel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ark.,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2001;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Olweus</a:t>
            </a:r>
            <a:r>
              <a:rPr dirty="0" sz="800" spc="-15">
                <a:latin typeface="Calibri"/>
                <a:cs typeface="Calibri"/>
              </a:rPr>
              <a:t> 1980;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Reid ve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ark. </a:t>
            </a:r>
            <a:r>
              <a:rPr dirty="0" sz="800" spc="-15">
                <a:latin typeface="Calibri"/>
                <a:cs typeface="Calibri"/>
              </a:rPr>
              <a:t>2004; </a:t>
            </a:r>
            <a:r>
              <a:rPr dirty="0" sz="800" spc="-10">
                <a:latin typeface="Calibri"/>
                <a:cs typeface="Calibri"/>
              </a:rPr>
              <a:t>Smith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Sharp,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1994</a:t>
            </a:r>
            <a:r>
              <a:rPr dirty="0" sz="800" spc="-10">
                <a:latin typeface="Calibri"/>
                <a:cs typeface="Calibri"/>
              </a:rPr>
              <a:t> ;Smith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2004;</a:t>
            </a:r>
            <a:r>
              <a:rPr dirty="0" sz="800" spc="-5">
                <a:latin typeface="Calibri"/>
                <a:cs typeface="Calibri"/>
              </a:rPr>
              <a:t> Şirvanlı-Özen </a:t>
            </a:r>
            <a:r>
              <a:rPr dirty="0" sz="800" spc="-15">
                <a:latin typeface="Calibri"/>
                <a:cs typeface="Calibri"/>
              </a:rPr>
              <a:t>2006)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7720" y="3843527"/>
            <a:ext cx="4270247" cy="25542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8913" y="1841954"/>
            <a:ext cx="201676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5" b="1">
                <a:latin typeface="Calibri"/>
                <a:cs typeface="Calibri"/>
              </a:rPr>
              <a:t>Bireysel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özellikleri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5843" y="2298192"/>
            <a:ext cx="4825365" cy="2604770"/>
          </a:xfrm>
          <a:custGeom>
            <a:avLst/>
            <a:gdLst/>
            <a:ahLst/>
            <a:cxnLst/>
            <a:rect l="l" t="t" r="r" b="b"/>
            <a:pathLst>
              <a:path w="4825365" h="2604770">
                <a:moveTo>
                  <a:pt x="4824984" y="2604515"/>
                </a:moveTo>
                <a:lnTo>
                  <a:pt x="0" y="2604515"/>
                </a:lnTo>
                <a:lnTo>
                  <a:pt x="0" y="0"/>
                </a:lnTo>
                <a:lnTo>
                  <a:pt x="4824984" y="0"/>
                </a:lnTo>
                <a:lnTo>
                  <a:pt x="4824984" y="260451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5843" y="2298192"/>
            <a:ext cx="4825365" cy="26047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54965" marR="158115" indent="-201295">
              <a:lnSpc>
                <a:spcPts val="2300"/>
              </a:lnSpc>
              <a:spcBef>
                <a:spcPts val="125"/>
              </a:spcBef>
              <a:buChar char="•"/>
              <a:tabLst>
                <a:tab pos="354330" algn="l"/>
              </a:tabLst>
            </a:pPr>
            <a:r>
              <a:rPr dirty="0" sz="2100" spc="-5">
                <a:latin typeface="Calibri"/>
                <a:cs typeface="Calibri"/>
              </a:rPr>
              <a:t>Zorbalık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yapan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zorbalığa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maruz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kalan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grubun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özelliklerini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aynı </a:t>
            </a:r>
            <a:r>
              <a:rPr dirty="0" sz="2100">
                <a:latin typeface="Calibri"/>
                <a:cs typeface="Calibri"/>
              </a:rPr>
              <a:t>anda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taşıma</a:t>
            </a:r>
            <a:endParaRPr sz="2100">
              <a:latin typeface="Calibri"/>
              <a:cs typeface="Calibri"/>
            </a:endParaRPr>
          </a:p>
          <a:p>
            <a:pPr marL="353695" indent="-200660">
              <a:lnSpc>
                <a:spcPct val="100000"/>
              </a:lnSpc>
              <a:spcBef>
                <a:spcPts val="275"/>
              </a:spcBef>
              <a:buChar char="•"/>
              <a:tabLst>
                <a:tab pos="354330" algn="l"/>
              </a:tabLst>
            </a:pPr>
            <a:r>
              <a:rPr dirty="0" sz="2100" spc="-5">
                <a:latin typeface="Calibri"/>
                <a:cs typeface="Calibri"/>
              </a:rPr>
              <a:t>Hem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kaygılı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hem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saldırgan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yapıda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olma</a:t>
            </a:r>
            <a:endParaRPr sz="2100">
              <a:latin typeface="Calibri"/>
              <a:cs typeface="Calibri"/>
            </a:endParaRPr>
          </a:p>
          <a:p>
            <a:pPr marL="353695" indent="-200660">
              <a:lnSpc>
                <a:spcPct val="100000"/>
              </a:lnSpc>
              <a:spcBef>
                <a:spcPts val="300"/>
              </a:spcBef>
              <a:buChar char="•"/>
              <a:tabLst>
                <a:tab pos="354330" algn="l"/>
              </a:tabLst>
            </a:pPr>
            <a:r>
              <a:rPr dirty="0" sz="2100" spc="-5">
                <a:latin typeface="Calibri"/>
                <a:cs typeface="Calibri"/>
              </a:rPr>
              <a:t>Arkadaşları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tarafından</a:t>
            </a:r>
            <a:r>
              <a:rPr dirty="0" sz="2100" spc="-5">
                <a:latin typeface="Calibri"/>
                <a:cs typeface="Calibri"/>
              </a:rPr>
              <a:t> dışlanan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1272" y="1787651"/>
            <a:ext cx="10017760" cy="3119755"/>
            <a:chOff x="271272" y="1787651"/>
            <a:chExt cx="10017760" cy="3119755"/>
          </a:xfrm>
        </p:grpSpPr>
        <p:sp>
          <p:nvSpPr>
            <p:cNvPr id="6" name="object 6"/>
            <p:cNvSpPr/>
            <p:nvPr/>
          </p:nvSpPr>
          <p:spPr>
            <a:xfrm>
              <a:off x="271272" y="1787651"/>
              <a:ext cx="4834255" cy="3119755"/>
            </a:xfrm>
            <a:custGeom>
              <a:avLst/>
              <a:gdLst/>
              <a:ahLst/>
              <a:cxnLst/>
              <a:rect l="l" t="t" r="r" b="b"/>
              <a:pathLst>
                <a:path w="4834255" h="3119754">
                  <a:moveTo>
                    <a:pt x="4832604" y="3119628"/>
                  </a:moveTo>
                  <a:lnTo>
                    <a:pt x="1524" y="3119628"/>
                  </a:lnTo>
                  <a:lnTo>
                    <a:pt x="0" y="3118104"/>
                  </a:lnTo>
                  <a:lnTo>
                    <a:pt x="0" y="1524"/>
                  </a:lnTo>
                  <a:lnTo>
                    <a:pt x="1524" y="0"/>
                  </a:lnTo>
                  <a:lnTo>
                    <a:pt x="4832604" y="0"/>
                  </a:lnTo>
                  <a:lnTo>
                    <a:pt x="4834128" y="1524"/>
                  </a:lnTo>
                  <a:lnTo>
                    <a:pt x="4834128" y="3048"/>
                  </a:lnTo>
                  <a:lnTo>
                    <a:pt x="9144" y="3048"/>
                  </a:lnTo>
                  <a:lnTo>
                    <a:pt x="4572" y="7620"/>
                  </a:lnTo>
                  <a:lnTo>
                    <a:pt x="9144" y="7620"/>
                  </a:lnTo>
                  <a:lnTo>
                    <a:pt x="9144" y="3112008"/>
                  </a:lnTo>
                  <a:lnTo>
                    <a:pt x="4572" y="3112008"/>
                  </a:lnTo>
                  <a:lnTo>
                    <a:pt x="9144" y="3116580"/>
                  </a:lnTo>
                  <a:lnTo>
                    <a:pt x="4834128" y="3116580"/>
                  </a:lnTo>
                  <a:lnTo>
                    <a:pt x="4834128" y="3118104"/>
                  </a:lnTo>
                  <a:lnTo>
                    <a:pt x="4832604" y="3119628"/>
                  </a:lnTo>
                  <a:close/>
                </a:path>
                <a:path w="4834255" h="3119754">
                  <a:moveTo>
                    <a:pt x="9144" y="7620"/>
                  </a:moveTo>
                  <a:lnTo>
                    <a:pt x="4572" y="7620"/>
                  </a:lnTo>
                  <a:lnTo>
                    <a:pt x="9144" y="3048"/>
                  </a:lnTo>
                  <a:lnTo>
                    <a:pt x="9144" y="7620"/>
                  </a:lnTo>
                  <a:close/>
                </a:path>
                <a:path w="4834255" h="3119754">
                  <a:moveTo>
                    <a:pt x="4826508" y="7620"/>
                  </a:moveTo>
                  <a:lnTo>
                    <a:pt x="9144" y="7620"/>
                  </a:lnTo>
                  <a:lnTo>
                    <a:pt x="9144" y="3048"/>
                  </a:lnTo>
                  <a:lnTo>
                    <a:pt x="4826508" y="3048"/>
                  </a:lnTo>
                  <a:lnTo>
                    <a:pt x="4826508" y="7620"/>
                  </a:lnTo>
                  <a:close/>
                </a:path>
                <a:path w="4834255" h="3119754">
                  <a:moveTo>
                    <a:pt x="4826508" y="3116580"/>
                  </a:moveTo>
                  <a:lnTo>
                    <a:pt x="4826508" y="3048"/>
                  </a:lnTo>
                  <a:lnTo>
                    <a:pt x="4829556" y="7620"/>
                  </a:lnTo>
                  <a:lnTo>
                    <a:pt x="4834128" y="7620"/>
                  </a:lnTo>
                  <a:lnTo>
                    <a:pt x="4834128" y="3112008"/>
                  </a:lnTo>
                  <a:lnTo>
                    <a:pt x="4829556" y="3112008"/>
                  </a:lnTo>
                  <a:lnTo>
                    <a:pt x="4826508" y="3116580"/>
                  </a:lnTo>
                  <a:close/>
                </a:path>
                <a:path w="4834255" h="3119754">
                  <a:moveTo>
                    <a:pt x="4834128" y="7620"/>
                  </a:moveTo>
                  <a:lnTo>
                    <a:pt x="4829556" y="7620"/>
                  </a:lnTo>
                  <a:lnTo>
                    <a:pt x="4826508" y="3048"/>
                  </a:lnTo>
                  <a:lnTo>
                    <a:pt x="4834128" y="3048"/>
                  </a:lnTo>
                  <a:lnTo>
                    <a:pt x="4834128" y="7620"/>
                  </a:lnTo>
                  <a:close/>
                </a:path>
                <a:path w="4834255" h="3119754">
                  <a:moveTo>
                    <a:pt x="9144" y="3116580"/>
                  </a:moveTo>
                  <a:lnTo>
                    <a:pt x="4572" y="3112008"/>
                  </a:lnTo>
                  <a:lnTo>
                    <a:pt x="9144" y="3112008"/>
                  </a:lnTo>
                  <a:lnTo>
                    <a:pt x="9144" y="3116580"/>
                  </a:lnTo>
                  <a:close/>
                </a:path>
                <a:path w="4834255" h="3119754">
                  <a:moveTo>
                    <a:pt x="4826508" y="3116580"/>
                  </a:moveTo>
                  <a:lnTo>
                    <a:pt x="9144" y="3116580"/>
                  </a:lnTo>
                  <a:lnTo>
                    <a:pt x="9144" y="3112008"/>
                  </a:lnTo>
                  <a:lnTo>
                    <a:pt x="4826508" y="3112008"/>
                  </a:lnTo>
                  <a:lnTo>
                    <a:pt x="4826508" y="3116580"/>
                  </a:lnTo>
                  <a:close/>
                </a:path>
                <a:path w="4834255" h="3119754">
                  <a:moveTo>
                    <a:pt x="4834128" y="3116580"/>
                  </a:moveTo>
                  <a:lnTo>
                    <a:pt x="4826508" y="3116580"/>
                  </a:lnTo>
                  <a:lnTo>
                    <a:pt x="4829556" y="3112008"/>
                  </a:lnTo>
                  <a:lnTo>
                    <a:pt x="4834128" y="3112008"/>
                  </a:lnTo>
                  <a:lnTo>
                    <a:pt x="4834128" y="3116580"/>
                  </a:lnTo>
                  <a:close/>
                </a:path>
              </a:pathLst>
            </a:custGeom>
            <a:solidFill>
              <a:srgbClr val="AFAA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457444" y="1793747"/>
              <a:ext cx="4825365" cy="3110865"/>
            </a:xfrm>
            <a:custGeom>
              <a:avLst/>
              <a:gdLst/>
              <a:ahLst/>
              <a:cxnLst/>
              <a:rect l="l" t="t" r="r" b="b"/>
              <a:pathLst>
                <a:path w="4825365" h="3110865">
                  <a:moveTo>
                    <a:pt x="4824984" y="3108960"/>
                  </a:moveTo>
                  <a:lnTo>
                    <a:pt x="0" y="3108960"/>
                  </a:lnTo>
                  <a:lnTo>
                    <a:pt x="0" y="3110484"/>
                  </a:lnTo>
                  <a:lnTo>
                    <a:pt x="4824984" y="3110484"/>
                  </a:lnTo>
                  <a:lnTo>
                    <a:pt x="4824984" y="3108960"/>
                  </a:lnTo>
                  <a:close/>
                </a:path>
                <a:path w="4825365" h="3110865">
                  <a:moveTo>
                    <a:pt x="4824984" y="0"/>
                  </a:moveTo>
                  <a:lnTo>
                    <a:pt x="0" y="0"/>
                  </a:lnTo>
                  <a:lnTo>
                    <a:pt x="0" y="542544"/>
                  </a:lnTo>
                  <a:lnTo>
                    <a:pt x="4824984" y="542544"/>
                  </a:lnTo>
                  <a:lnTo>
                    <a:pt x="4824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457444" y="1793747"/>
              <a:ext cx="4825365" cy="539750"/>
            </a:xfrm>
            <a:custGeom>
              <a:avLst/>
              <a:gdLst/>
              <a:ahLst/>
              <a:cxnLst/>
              <a:rect l="l" t="t" r="r" b="b"/>
              <a:pathLst>
                <a:path w="4825365" h="539750">
                  <a:moveTo>
                    <a:pt x="4735067" y="539496"/>
                  </a:moveTo>
                  <a:lnTo>
                    <a:pt x="89916" y="539496"/>
                  </a:lnTo>
                  <a:lnTo>
                    <a:pt x="54649" y="532518"/>
                  </a:lnTo>
                  <a:lnTo>
                    <a:pt x="26098" y="513397"/>
                  </a:lnTo>
                  <a:lnTo>
                    <a:pt x="6977" y="484846"/>
                  </a:lnTo>
                  <a:lnTo>
                    <a:pt x="0" y="449579"/>
                  </a:lnTo>
                  <a:lnTo>
                    <a:pt x="0" y="89915"/>
                  </a:lnTo>
                  <a:lnTo>
                    <a:pt x="6977" y="54649"/>
                  </a:lnTo>
                  <a:lnTo>
                    <a:pt x="26098" y="26098"/>
                  </a:lnTo>
                  <a:lnTo>
                    <a:pt x="54649" y="6977"/>
                  </a:lnTo>
                  <a:lnTo>
                    <a:pt x="89916" y="0"/>
                  </a:lnTo>
                  <a:lnTo>
                    <a:pt x="4735067" y="0"/>
                  </a:lnTo>
                  <a:lnTo>
                    <a:pt x="4770334" y="6977"/>
                  </a:lnTo>
                  <a:lnTo>
                    <a:pt x="4798885" y="26098"/>
                  </a:lnTo>
                  <a:lnTo>
                    <a:pt x="4818006" y="54649"/>
                  </a:lnTo>
                  <a:lnTo>
                    <a:pt x="4824983" y="89915"/>
                  </a:lnTo>
                  <a:lnTo>
                    <a:pt x="4824983" y="449579"/>
                  </a:lnTo>
                  <a:lnTo>
                    <a:pt x="4818006" y="484846"/>
                  </a:lnTo>
                  <a:lnTo>
                    <a:pt x="4798885" y="513397"/>
                  </a:lnTo>
                  <a:lnTo>
                    <a:pt x="4770334" y="532518"/>
                  </a:lnTo>
                  <a:lnTo>
                    <a:pt x="4735067" y="539496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451348" y="1787651"/>
              <a:ext cx="4837430" cy="551815"/>
            </a:xfrm>
            <a:custGeom>
              <a:avLst/>
              <a:gdLst/>
              <a:ahLst/>
              <a:cxnLst/>
              <a:rect l="l" t="t" r="r" b="b"/>
              <a:pathLst>
                <a:path w="4837430" h="551814">
                  <a:moveTo>
                    <a:pt x="4751832" y="1524"/>
                  </a:moveTo>
                  <a:lnTo>
                    <a:pt x="86868" y="1524"/>
                  </a:lnTo>
                  <a:lnTo>
                    <a:pt x="96012" y="0"/>
                  </a:lnTo>
                  <a:lnTo>
                    <a:pt x="4741164" y="0"/>
                  </a:lnTo>
                  <a:lnTo>
                    <a:pt x="4751832" y="1524"/>
                  </a:lnTo>
                  <a:close/>
                </a:path>
                <a:path w="4837430" h="551814">
                  <a:moveTo>
                    <a:pt x="4751832" y="551688"/>
                  </a:moveTo>
                  <a:lnTo>
                    <a:pt x="86868" y="551688"/>
                  </a:lnTo>
                  <a:lnTo>
                    <a:pt x="76200" y="550164"/>
                  </a:lnTo>
                  <a:lnTo>
                    <a:pt x="67056" y="547116"/>
                  </a:lnTo>
                  <a:lnTo>
                    <a:pt x="59436" y="544068"/>
                  </a:lnTo>
                  <a:lnTo>
                    <a:pt x="50292" y="541020"/>
                  </a:lnTo>
                  <a:lnTo>
                    <a:pt x="42672" y="534924"/>
                  </a:lnTo>
                  <a:lnTo>
                    <a:pt x="35052" y="530351"/>
                  </a:lnTo>
                  <a:lnTo>
                    <a:pt x="28956" y="524256"/>
                  </a:lnTo>
                  <a:lnTo>
                    <a:pt x="16764" y="509016"/>
                  </a:lnTo>
                  <a:lnTo>
                    <a:pt x="7620" y="493775"/>
                  </a:lnTo>
                  <a:lnTo>
                    <a:pt x="1524" y="475488"/>
                  </a:lnTo>
                  <a:lnTo>
                    <a:pt x="1524" y="466344"/>
                  </a:lnTo>
                  <a:lnTo>
                    <a:pt x="0" y="455675"/>
                  </a:lnTo>
                  <a:lnTo>
                    <a:pt x="0" y="96012"/>
                  </a:lnTo>
                  <a:lnTo>
                    <a:pt x="1524" y="86868"/>
                  </a:lnTo>
                  <a:lnTo>
                    <a:pt x="1524" y="76200"/>
                  </a:lnTo>
                  <a:lnTo>
                    <a:pt x="22860" y="35052"/>
                  </a:lnTo>
                  <a:lnTo>
                    <a:pt x="59436" y="7620"/>
                  </a:lnTo>
                  <a:lnTo>
                    <a:pt x="76200" y="1524"/>
                  </a:lnTo>
                  <a:lnTo>
                    <a:pt x="4760976" y="1524"/>
                  </a:lnTo>
                  <a:lnTo>
                    <a:pt x="4779264" y="7620"/>
                  </a:lnTo>
                  <a:lnTo>
                    <a:pt x="4786884" y="12192"/>
                  </a:lnTo>
                  <a:lnTo>
                    <a:pt x="86868" y="12192"/>
                  </a:lnTo>
                  <a:lnTo>
                    <a:pt x="79248" y="13716"/>
                  </a:lnTo>
                  <a:lnTo>
                    <a:pt x="70104" y="15240"/>
                  </a:lnTo>
                  <a:lnTo>
                    <a:pt x="71628" y="15240"/>
                  </a:lnTo>
                  <a:lnTo>
                    <a:pt x="62484" y="18288"/>
                  </a:lnTo>
                  <a:lnTo>
                    <a:pt x="64008" y="18288"/>
                  </a:lnTo>
                  <a:lnTo>
                    <a:pt x="54864" y="21336"/>
                  </a:lnTo>
                  <a:lnTo>
                    <a:pt x="56388" y="21336"/>
                  </a:lnTo>
                  <a:lnTo>
                    <a:pt x="25908" y="48768"/>
                  </a:lnTo>
                  <a:lnTo>
                    <a:pt x="22250" y="54864"/>
                  </a:lnTo>
                  <a:lnTo>
                    <a:pt x="21336" y="54864"/>
                  </a:lnTo>
                  <a:lnTo>
                    <a:pt x="18796" y="62484"/>
                  </a:lnTo>
                  <a:lnTo>
                    <a:pt x="18288" y="62484"/>
                  </a:lnTo>
                  <a:lnTo>
                    <a:pt x="15748" y="70104"/>
                  </a:lnTo>
                  <a:lnTo>
                    <a:pt x="15240" y="70104"/>
                  </a:lnTo>
                  <a:lnTo>
                    <a:pt x="13716" y="79248"/>
                  </a:lnTo>
                  <a:lnTo>
                    <a:pt x="12192" y="86868"/>
                  </a:lnTo>
                  <a:lnTo>
                    <a:pt x="12192" y="464820"/>
                  </a:lnTo>
                  <a:lnTo>
                    <a:pt x="13716" y="473964"/>
                  </a:lnTo>
                  <a:lnTo>
                    <a:pt x="13970" y="473964"/>
                  </a:lnTo>
                  <a:lnTo>
                    <a:pt x="15240" y="481584"/>
                  </a:lnTo>
                  <a:lnTo>
                    <a:pt x="21336" y="496824"/>
                  </a:lnTo>
                  <a:lnTo>
                    <a:pt x="25908" y="502920"/>
                  </a:lnTo>
                  <a:lnTo>
                    <a:pt x="30480" y="510540"/>
                  </a:lnTo>
                  <a:lnTo>
                    <a:pt x="31699" y="510540"/>
                  </a:lnTo>
                  <a:lnTo>
                    <a:pt x="36576" y="516636"/>
                  </a:lnTo>
                  <a:lnTo>
                    <a:pt x="38100" y="516636"/>
                  </a:lnTo>
                  <a:lnTo>
                    <a:pt x="42672" y="521208"/>
                  </a:lnTo>
                  <a:lnTo>
                    <a:pt x="48768" y="525780"/>
                  </a:lnTo>
                  <a:lnTo>
                    <a:pt x="56388" y="530351"/>
                  </a:lnTo>
                  <a:lnTo>
                    <a:pt x="54864" y="530351"/>
                  </a:lnTo>
                  <a:lnTo>
                    <a:pt x="64008" y="533399"/>
                  </a:lnTo>
                  <a:lnTo>
                    <a:pt x="62484" y="533399"/>
                  </a:lnTo>
                  <a:lnTo>
                    <a:pt x="71628" y="536448"/>
                  </a:lnTo>
                  <a:lnTo>
                    <a:pt x="70104" y="536448"/>
                  </a:lnTo>
                  <a:lnTo>
                    <a:pt x="79248" y="539496"/>
                  </a:lnTo>
                  <a:lnTo>
                    <a:pt x="86868" y="539496"/>
                  </a:lnTo>
                  <a:lnTo>
                    <a:pt x="96012" y="541020"/>
                  </a:lnTo>
                  <a:lnTo>
                    <a:pt x="4786884" y="541020"/>
                  </a:lnTo>
                  <a:lnTo>
                    <a:pt x="4779264" y="544068"/>
                  </a:lnTo>
                  <a:lnTo>
                    <a:pt x="4760976" y="550164"/>
                  </a:lnTo>
                  <a:lnTo>
                    <a:pt x="4751832" y="551688"/>
                  </a:lnTo>
                  <a:close/>
                </a:path>
                <a:path w="4837430" h="551814">
                  <a:moveTo>
                    <a:pt x="4815840" y="56388"/>
                  </a:moveTo>
                  <a:lnTo>
                    <a:pt x="4811268" y="48768"/>
                  </a:lnTo>
                  <a:lnTo>
                    <a:pt x="4806696" y="42672"/>
                  </a:lnTo>
                  <a:lnTo>
                    <a:pt x="4794504" y="30480"/>
                  </a:lnTo>
                  <a:lnTo>
                    <a:pt x="4796028" y="30480"/>
                  </a:lnTo>
                  <a:lnTo>
                    <a:pt x="4780788" y="21336"/>
                  </a:lnTo>
                  <a:lnTo>
                    <a:pt x="4782312" y="21336"/>
                  </a:lnTo>
                  <a:lnTo>
                    <a:pt x="4767072" y="15240"/>
                  </a:lnTo>
                  <a:lnTo>
                    <a:pt x="4757928" y="13716"/>
                  </a:lnTo>
                  <a:lnTo>
                    <a:pt x="4759452" y="13716"/>
                  </a:lnTo>
                  <a:lnTo>
                    <a:pt x="4750308" y="12192"/>
                  </a:lnTo>
                  <a:lnTo>
                    <a:pt x="4786884" y="12192"/>
                  </a:lnTo>
                  <a:lnTo>
                    <a:pt x="4794504" y="16764"/>
                  </a:lnTo>
                  <a:lnTo>
                    <a:pt x="4809744" y="28956"/>
                  </a:lnTo>
                  <a:lnTo>
                    <a:pt x="4815840" y="35052"/>
                  </a:lnTo>
                  <a:lnTo>
                    <a:pt x="4824984" y="50292"/>
                  </a:lnTo>
                  <a:lnTo>
                    <a:pt x="4827270" y="54864"/>
                  </a:lnTo>
                  <a:lnTo>
                    <a:pt x="4815840" y="54864"/>
                  </a:lnTo>
                  <a:lnTo>
                    <a:pt x="4815840" y="56388"/>
                  </a:lnTo>
                  <a:close/>
                </a:path>
                <a:path w="4837430" h="551814">
                  <a:moveTo>
                    <a:pt x="21336" y="56388"/>
                  </a:moveTo>
                  <a:lnTo>
                    <a:pt x="21336" y="54864"/>
                  </a:lnTo>
                  <a:lnTo>
                    <a:pt x="22250" y="54864"/>
                  </a:lnTo>
                  <a:lnTo>
                    <a:pt x="21336" y="56388"/>
                  </a:lnTo>
                  <a:close/>
                </a:path>
                <a:path w="4837430" h="551814">
                  <a:moveTo>
                    <a:pt x="4818888" y="64008"/>
                  </a:moveTo>
                  <a:lnTo>
                    <a:pt x="4815840" y="54864"/>
                  </a:lnTo>
                  <a:lnTo>
                    <a:pt x="4827270" y="54864"/>
                  </a:lnTo>
                  <a:lnTo>
                    <a:pt x="4829556" y="59436"/>
                  </a:lnTo>
                  <a:lnTo>
                    <a:pt x="4830775" y="62484"/>
                  </a:lnTo>
                  <a:lnTo>
                    <a:pt x="4818888" y="62484"/>
                  </a:lnTo>
                  <a:lnTo>
                    <a:pt x="4818888" y="64008"/>
                  </a:lnTo>
                  <a:close/>
                </a:path>
                <a:path w="4837430" h="551814">
                  <a:moveTo>
                    <a:pt x="18288" y="64008"/>
                  </a:moveTo>
                  <a:lnTo>
                    <a:pt x="18288" y="62484"/>
                  </a:lnTo>
                  <a:lnTo>
                    <a:pt x="18796" y="62484"/>
                  </a:lnTo>
                  <a:lnTo>
                    <a:pt x="18288" y="64008"/>
                  </a:lnTo>
                  <a:close/>
                </a:path>
                <a:path w="4837430" h="551814">
                  <a:moveTo>
                    <a:pt x="4821936" y="71628"/>
                  </a:moveTo>
                  <a:lnTo>
                    <a:pt x="4818888" y="62484"/>
                  </a:lnTo>
                  <a:lnTo>
                    <a:pt x="4830775" y="62484"/>
                  </a:lnTo>
                  <a:lnTo>
                    <a:pt x="4832604" y="67056"/>
                  </a:lnTo>
                  <a:lnTo>
                    <a:pt x="4833620" y="70104"/>
                  </a:lnTo>
                  <a:lnTo>
                    <a:pt x="4821936" y="70104"/>
                  </a:lnTo>
                  <a:lnTo>
                    <a:pt x="4821936" y="71628"/>
                  </a:lnTo>
                  <a:close/>
                </a:path>
                <a:path w="4837430" h="551814">
                  <a:moveTo>
                    <a:pt x="15240" y="71628"/>
                  </a:moveTo>
                  <a:lnTo>
                    <a:pt x="15240" y="70104"/>
                  </a:lnTo>
                  <a:lnTo>
                    <a:pt x="15748" y="70104"/>
                  </a:lnTo>
                  <a:lnTo>
                    <a:pt x="15240" y="71628"/>
                  </a:lnTo>
                  <a:close/>
                </a:path>
                <a:path w="4837430" h="551814">
                  <a:moveTo>
                    <a:pt x="4823460" y="473964"/>
                  </a:moveTo>
                  <a:lnTo>
                    <a:pt x="4826508" y="455675"/>
                  </a:lnTo>
                  <a:lnTo>
                    <a:pt x="4826508" y="96012"/>
                  </a:lnTo>
                  <a:lnTo>
                    <a:pt x="4824984" y="86868"/>
                  </a:lnTo>
                  <a:lnTo>
                    <a:pt x="4823460" y="79248"/>
                  </a:lnTo>
                  <a:lnTo>
                    <a:pt x="4824984" y="79248"/>
                  </a:lnTo>
                  <a:lnTo>
                    <a:pt x="4821936" y="70104"/>
                  </a:lnTo>
                  <a:lnTo>
                    <a:pt x="4833620" y="70104"/>
                  </a:lnTo>
                  <a:lnTo>
                    <a:pt x="4835652" y="76200"/>
                  </a:lnTo>
                  <a:lnTo>
                    <a:pt x="4837176" y="86868"/>
                  </a:lnTo>
                  <a:lnTo>
                    <a:pt x="4837176" y="466344"/>
                  </a:lnTo>
                  <a:lnTo>
                    <a:pt x="4836160" y="472440"/>
                  </a:lnTo>
                  <a:lnTo>
                    <a:pt x="4824984" y="472440"/>
                  </a:lnTo>
                  <a:lnTo>
                    <a:pt x="4823460" y="473964"/>
                  </a:lnTo>
                  <a:close/>
                </a:path>
                <a:path w="4837430" h="551814">
                  <a:moveTo>
                    <a:pt x="13970" y="473964"/>
                  </a:moveTo>
                  <a:lnTo>
                    <a:pt x="13716" y="473964"/>
                  </a:lnTo>
                  <a:lnTo>
                    <a:pt x="13716" y="472440"/>
                  </a:lnTo>
                  <a:lnTo>
                    <a:pt x="13970" y="473964"/>
                  </a:lnTo>
                  <a:close/>
                </a:path>
                <a:path w="4837430" h="551814">
                  <a:moveTo>
                    <a:pt x="4819497" y="510540"/>
                  </a:moveTo>
                  <a:lnTo>
                    <a:pt x="4806696" y="510540"/>
                  </a:lnTo>
                  <a:lnTo>
                    <a:pt x="4811268" y="502920"/>
                  </a:lnTo>
                  <a:lnTo>
                    <a:pt x="4815840" y="496824"/>
                  </a:lnTo>
                  <a:lnTo>
                    <a:pt x="4821936" y="481584"/>
                  </a:lnTo>
                  <a:lnTo>
                    <a:pt x="4824984" y="472440"/>
                  </a:lnTo>
                  <a:lnTo>
                    <a:pt x="4836160" y="472440"/>
                  </a:lnTo>
                  <a:lnTo>
                    <a:pt x="4835652" y="475488"/>
                  </a:lnTo>
                  <a:lnTo>
                    <a:pt x="4829556" y="493775"/>
                  </a:lnTo>
                  <a:lnTo>
                    <a:pt x="4819497" y="510540"/>
                  </a:lnTo>
                  <a:close/>
                </a:path>
                <a:path w="4837430" h="551814">
                  <a:moveTo>
                    <a:pt x="31699" y="510540"/>
                  </a:moveTo>
                  <a:lnTo>
                    <a:pt x="30480" y="510540"/>
                  </a:lnTo>
                  <a:lnTo>
                    <a:pt x="30480" y="509016"/>
                  </a:lnTo>
                  <a:lnTo>
                    <a:pt x="31699" y="510540"/>
                  </a:lnTo>
                  <a:close/>
                </a:path>
                <a:path w="4837430" h="551814">
                  <a:moveTo>
                    <a:pt x="4815840" y="516636"/>
                  </a:moveTo>
                  <a:lnTo>
                    <a:pt x="4800600" y="516636"/>
                  </a:lnTo>
                  <a:lnTo>
                    <a:pt x="4806696" y="509016"/>
                  </a:lnTo>
                  <a:lnTo>
                    <a:pt x="4806696" y="510540"/>
                  </a:lnTo>
                  <a:lnTo>
                    <a:pt x="4819497" y="510540"/>
                  </a:lnTo>
                  <a:lnTo>
                    <a:pt x="4815840" y="516636"/>
                  </a:lnTo>
                  <a:close/>
                </a:path>
                <a:path w="4837430" h="551814">
                  <a:moveTo>
                    <a:pt x="38100" y="516636"/>
                  </a:moveTo>
                  <a:lnTo>
                    <a:pt x="36576" y="516636"/>
                  </a:lnTo>
                  <a:lnTo>
                    <a:pt x="36576" y="515112"/>
                  </a:lnTo>
                  <a:lnTo>
                    <a:pt x="38100" y="516636"/>
                  </a:lnTo>
                  <a:close/>
                </a:path>
                <a:path w="4837430" h="551814">
                  <a:moveTo>
                    <a:pt x="4794504" y="534924"/>
                  </a:moveTo>
                  <a:lnTo>
                    <a:pt x="4774692" y="534924"/>
                  </a:lnTo>
                  <a:lnTo>
                    <a:pt x="4782312" y="530351"/>
                  </a:lnTo>
                  <a:lnTo>
                    <a:pt x="4780788" y="530351"/>
                  </a:lnTo>
                  <a:lnTo>
                    <a:pt x="4796028" y="521208"/>
                  </a:lnTo>
                  <a:lnTo>
                    <a:pt x="4794504" y="521208"/>
                  </a:lnTo>
                  <a:lnTo>
                    <a:pt x="4800600" y="515112"/>
                  </a:lnTo>
                  <a:lnTo>
                    <a:pt x="4800600" y="516636"/>
                  </a:lnTo>
                  <a:lnTo>
                    <a:pt x="4815840" y="516636"/>
                  </a:lnTo>
                  <a:lnTo>
                    <a:pt x="4809744" y="524256"/>
                  </a:lnTo>
                  <a:lnTo>
                    <a:pt x="4802124" y="530351"/>
                  </a:lnTo>
                  <a:lnTo>
                    <a:pt x="4794504" y="534924"/>
                  </a:lnTo>
                  <a:close/>
                </a:path>
                <a:path w="4837430" h="551814">
                  <a:moveTo>
                    <a:pt x="4786884" y="541020"/>
                  </a:moveTo>
                  <a:lnTo>
                    <a:pt x="4741164" y="541020"/>
                  </a:lnTo>
                  <a:lnTo>
                    <a:pt x="4750308" y="539496"/>
                  </a:lnTo>
                  <a:lnTo>
                    <a:pt x="4757928" y="539496"/>
                  </a:lnTo>
                  <a:lnTo>
                    <a:pt x="4767072" y="536448"/>
                  </a:lnTo>
                  <a:lnTo>
                    <a:pt x="4765548" y="536448"/>
                  </a:lnTo>
                  <a:lnTo>
                    <a:pt x="4774692" y="533399"/>
                  </a:lnTo>
                  <a:lnTo>
                    <a:pt x="4774692" y="534924"/>
                  </a:lnTo>
                  <a:lnTo>
                    <a:pt x="4794504" y="534924"/>
                  </a:lnTo>
                  <a:lnTo>
                    <a:pt x="4786884" y="54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5457444" y="1793748"/>
            <a:ext cx="4825365" cy="54292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dirty="0" sz="2100" spc="-5" b="1">
                <a:latin typeface="Calibri"/>
                <a:cs typeface="Calibri"/>
              </a:rPr>
              <a:t>Ailesel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özellikleri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57444" y="2336292"/>
            <a:ext cx="4825365" cy="2566670"/>
          </a:xfrm>
          <a:custGeom>
            <a:avLst/>
            <a:gdLst/>
            <a:ahLst/>
            <a:cxnLst/>
            <a:rect l="l" t="t" r="r" b="b"/>
            <a:pathLst>
              <a:path w="4825365" h="2566670">
                <a:moveTo>
                  <a:pt x="4824983" y="2566415"/>
                </a:moveTo>
                <a:lnTo>
                  <a:pt x="0" y="2566415"/>
                </a:lnTo>
                <a:lnTo>
                  <a:pt x="0" y="0"/>
                </a:lnTo>
                <a:lnTo>
                  <a:pt x="4824983" y="0"/>
                </a:lnTo>
                <a:lnTo>
                  <a:pt x="4824983" y="2566415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457444" y="2305292"/>
            <a:ext cx="4825365" cy="230251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354965" marR="1377950" indent="-201295">
              <a:lnSpc>
                <a:spcPts val="2300"/>
              </a:lnSpc>
              <a:spcBef>
                <a:spcPts val="359"/>
              </a:spcBef>
              <a:buChar char="•"/>
              <a:tabLst>
                <a:tab pos="354330" algn="l"/>
              </a:tabLst>
            </a:pPr>
            <a:r>
              <a:rPr dirty="0" sz="2100">
                <a:latin typeface="Calibri"/>
                <a:cs typeface="Calibri"/>
              </a:rPr>
              <a:t>Aile </a:t>
            </a:r>
            <a:r>
              <a:rPr dirty="0" sz="2100" spc="-5">
                <a:latin typeface="Calibri"/>
                <a:cs typeface="Calibri"/>
              </a:rPr>
              <a:t>içinde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şiddet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baskıyla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yetiştirilme</a:t>
            </a:r>
            <a:endParaRPr sz="2100">
              <a:latin typeface="Calibri"/>
              <a:cs typeface="Calibri"/>
            </a:endParaRPr>
          </a:p>
          <a:p>
            <a:pPr marL="354965" marR="711835" indent="-201295">
              <a:lnSpc>
                <a:spcPts val="2300"/>
              </a:lnSpc>
              <a:spcBef>
                <a:spcPts val="535"/>
              </a:spcBef>
              <a:buChar char="•"/>
              <a:tabLst>
                <a:tab pos="354330" algn="l"/>
              </a:tabLst>
            </a:pPr>
            <a:r>
              <a:rPr dirty="0" sz="2100">
                <a:latin typeface="Calibri"/>
                <a:cs typeface="Calibri"/>
              </a:rPr>
              <a:t>Aile</a:t>
            </a:r>
            <a:r>
              <a:rPr dirty="0" sz="2100" spc="-5">
                <a:latin typeface="Calibri"/>
                <a:cs typeface="Calibri"/>
              </a:rPr>
              <a:t> ortamında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saldırganlığa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maruz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kalma</a:t>
            </a:r>
            <a:endParaRPr sz="2100">
              <a:latin typeface="Calibri"/>
              <a:cs typeface="Calibri"/>
            </a:endParaRPr>
          </a:p>
          <a:p>
            <a:pPr marL="353695" indent="-200660">
              <a:lnSpc>
                <a:spcPct val="100000"/>
              </a:lnSpc>
              <a:spcBef>
                <a:spcPts val="275"/>
              </a:spcBef>
              <a:buChar char="•"/>
              <a:tabLst>
                <a:tab pos="354330" algn="l"/>
              </a:tabLst>
            </a:pPr>
            <a:r>
              <a:rPr dirty="0" sz="2100" spc="-5">
                <a:latin typeface="Calibri"/>
                <a:cs typeface="Calibri"/>
              </a:rPr>
              <a:t>Anne-babanın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ilgisiz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davranması</a:t>
            </a:r>
            <a:endParaRPr sz="2100">
              <a:latin typeface="Calibri"/>
              <a:cs typeface="Calibri"/>
            </a:endParaRPr>
          </a:p>
          <a:p>
            <a:pPr marL="354965" marR="1240155" indent="-201295">
              <a:lnSpc>
                <a:spcPts val="2320"/>
              </a:lnSpc>
              <a:spcBef>
                <a:spcPts val="545"/>
              </a:spcBef>
              <a:buChar char="•"/>
              <a:tabLst>
                <a:tab pos="354330" algn="l"/>
              </a:tabLst>
            </a:pPr>
            <a:r>
              <a:rPr dirty="0" sz="2100" spc="-5">
                <a:latin typeface="Calibri"/>
                <a:cs typeface="Calibri"/>
              </a:rPr>
              <a:t>Anne-babanın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tutarsız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disiplin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yöntemleri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uygulaması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52871" y="1789176"/>
            <a:ext cx="4834255" cy="3119755"/>
          </a:xfrm>
          <a:custGeom>
            <a:avLst/>
            <a:gdLst/>
            <a:ahLst/>
            <a:cxnLst/>
            <a:rect l="l" t="t" r="r" b="b"/>
            <a:pathLst>
              <a:path w="4834255" h="3119754">
                <a:moveTo>
                  <a:pt x="4832604" y="3119628"/>
                </a:moveTo>
                <a:lnTo>
                  <a:pt x="1524" y="3119628"/>
                </a:lnTo>
                <a:lnTo>
                  <a:pt x="0" y="3118104"/>
                </a:lnTo>
                <a:lnTo>
                  <a:pt x="0" y="1524"/>
                </a:lnTo>
                <a:lnTo>
                  <a:pt x="1524" y="0"/>
                </a:lnTo>
                <a:lnTo>
                  <a:pt x="4832604" y="0"/>
                </a:lnTo>
                <a:lnTo>
                  <a:pt x="4834128" y="1524"/>
                </a:lnTo>
                <a:lnTo>
                  <a:pt x="4834128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3110483"/>
                </a:lnTo>
                <a:lnTo>
                  <a:pt x="4572" y="3110483"/>
                </a:lnTo>
                <a:lnTo>
                  <a:pt x="9144" y="3115056"/>
                </a:lnTo>
                <a:lnTo>
                  <a:pt x="4834128" y="3115056"/>
                </a:lnTo>
                <a:lnTo>
                  <a:pt x="4834128" y="3118104"/>
                </a:lnTo>
                <a:lnTo>
                  <a:pt x="4832604" y="3119628"/>
                </a:lnTo>
                <a:close/>
              </a:path>
              <a:path w="4834255" h="3119754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4834255" h="3119754">
                <a:moveTo>
                  <a:pt x="4826508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4826508" y="4572"/>
                </a:lnTo>
                <a:lnTo>
                  <a:pt x="4826508" y="9144"/>
                </a:lnTo>
                <a:close/>
              </a:path>
              <a:path w="4834255" h="3119754">
                <a:moveTo>
                  <a:pt x="4826508" y="3115056"/>
                </a:moveTo>
                <a:lnTo>
                  <a:pt x="4826508" y="4572"/>
                </a:lnTo>
                <a:lnTo>
                  <a:pt x="4829556" y="9144"/>
                </a:lnTo>
                <a:lnTo>
                  <a:pt x="4834128" y="9144"/>
                </a:lnTo>
                <a:lnTo>
                  <a:pt x="4834128" y="3110483"/>
                </a:lnTo>
                <a:lnTo>
                  <a:pt x="4829556" y="3110483"/>
                </a:lnTo>
                <a:lnTo>
                  <a:pt x="4826508" y="3115056"/>
                </a:lnTo>
                <a:close/>
              </a:path>
              <a:path w="4834255" h="3119754">
                <a:moveTo>
                  <a:pt x="4834128" y="9144"/>
                </a:moveTo>
                <a:lnTo>
                  <a:pt x="4829556" y="9144"/>
                </a:lnTo>
                <a:lnTo>
                  <a:pt x="4826508" y="4572"/>
                </a:lnTo>
                <a:lnTo>
                  <a:pt x="4834128" y="4572"/>
                </a:lnTo>
                <a:lnTo>
                  <a:pt x="4834128" y="9144"/>
                </a:lnTo>
                <a:close/>
              </a:path>
              <a:path w="4834255" h="3119754">
                <a:moveTo>
                  <a:pt x="9144" y="3115056"/>
                </a:moveTo>
                <a:lnTo>
                  <a:pt x="4572" y="3110483"/>
                </a:lnTo>
                <a:lnTo>
                  <a:pt x="9144" y="3110483"/>
                </a:lnTo>
                <a:lnTo>
                  <a:pt x="9144" y="3115056"/>
                </a:lnTo>
                <a:close/>
              </a:path>
              <a:path w="4834255" h="3119754">
                <a:moveTo>
                  <a:pt x="4826508" y="3115056"/>
                </a:moveTo>
                <a:lnTo>
                  <a:pt x="9144" y="3115056"/>
                </a:lnTo>
                <a:lnTo>
                  <a:pt x="9144" y="3110483"/>
                </a:lnTo>
                <a:lnTo>
                  <a:pt x="4826508" y="3110483"/>
                </a:lnTo>
                <a:lnTo>
                  <a:pt x="4826508" y="3115056"/>
                </a:lnTo>
                <a:close/>
              </a:path>
              <a:path w="4834255" h="3119754">
                <a:moveTo>
                  <a:pt x="4834128" y="3115056"/>
                </a:moveTo>
                <a:lnTo>
                  <a:pt x="4826508" y="3115056"/>
                </a:lnTo>
                <a:lnTo>
                  <a:pt x="4829556" y="3110483"/>
                </a:lnTo>
                <a:lnTo>
                  <a:pt x="4834128" y="3110483"/>
                </a:lnTo>
                <a:lnTo>
                  <a:pt x="4834128" y="3115056"/>
                </a:lnTo>
                <a:close/>
              </a:path>
            </a:pathLst>
          </a:custGeom>
          <a:solidFill>
            <a:srgbClr val="AFAA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78119" y="1090756"/>
            <a:ext cx="8138795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55">
                <a:solidFill>
                  <a:srgbClr val="FF0000"/>
                </a:solidFill>
              </a:rPr>
              <a:t>Hem</a:t>
            </a:r>
            <a:r>
              <a:rPr dirty="0" sz="2800" spc="-70">
                <a:solidFill>
                  <a:srgbClr val="FF0000"/>
                </a:solidFill>
              </a:rPr>
              <a:t> </a:t>
            </a:r>
            <a:r>
              <a:rPr dirty="0" sz="2800" spc="-75">
                <a:solidFill>
                  <a:srgbClr val="FF0000"/>
                </a:solidFill>
              </a:rPr>
              <a:t>zorbalık</a:t>
            </a:r>
            <a:r>
              <a:rPr dirty="0" sz="2800" spc="-70">
                <a:solidFill>
                  <a:srgbClr val="FF0000"/>
                </a:solidFill>
              </a:rPr>
              <a:t> </a:t>
            </a:r>
            <a:r>
              <a:rPr dirty="0" sz="2800" spc="-90">
                <a:solidFill>
                  <a:srgbClr val="FF0000"/>
                </a:solidFill>
              </a:rPr>
              <a:t>yapan</a:t>
            </a:r>
            <a:r>
              <a:rPr dirty="0" sz="2800" spc="-70">
                <a:solidFill>
                  <a:srgbClr val="FF0000"/>
                </a:solidFill>
              </a:rPr>
              <a:t> </a:t>
            </a:r>
            <a:r>
              <a:rPr dirty="0" sz="2800" spc="-50">
                <a:solidFill>
                  <a:srgbClr val="FF0000"/>
                </a:solidFill>
              </a:rPr>
              <a:t>hem</a:t>
            </a:r>
            <a:r>
              <a:rPr dirty="0" sz="2800" spc="-65">
                <a:solidFill>
                  <a:srgbClr val="FF0000"/>
                </a:solidFill>
              </a:rPr>
              <a:t> </a:t>
            </a:r>
            <a:r>
              <a:rPr dirty="0" sz="2800" spc="-70">
                <a:solidFill>
                  <a:srgbClr val="FF0000"/>
                </a:solidFill>
              </a:rPr>
              <a:t>zorbalığa </a:t>
            </a:r>
            <a:r>
              <a:rPr dirty="0" sz="2800" spc="-60">
                <a:solidFill>
                  <a:srgbClr val="FF0000"/>
                </a:solidFill>
              </a:rPr>
              <a:t>maruz</a:t>
            </a:r>
            <a:r>
              <a:rPr dirty="0" sz="2800" spc="-50">
                <a:solidFill>
                  <a:srgbClr val="FF0000"/>
                </a:solidFill>
              </a:rPr>
              <a:t> </a:t>
            </a:r>
            <a:r>
              <a:rPr dirty="0" sz="2800" spc="-95">
                <a:solidFill>
                  <a:srgbClr val="FF0000"/>
                </a:solidFill>
              </a:rPr>
              <a:t>kalan</a:t>
            </a:r>
            <a:r>
              <a:rPr dirty="0" sz="2800" spc="-35">
                <a:solidFill>
                  <a:srgbClr val="FF0000"/>
                </a:solidFill>
              </a:rPr>
              <a:t> </a:t>
            </a:r>
            <a:r>
              <a:rPr dirty="0" sz="2800" spc="-65">
                <a:solidFill>
                  <a:srgbClr val="FF0000"/>
                </a:solidFill>
              </a:rPr>
              <a:t>çocukların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9725742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17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9920" y="6487229"/>
            <a:ext cx="242570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latin typeface="Calibri"/>
                <a:cs typeface="Calibri"/>
              </a:rPr>
              <a:t>(</a:t>
            </a:r>
            <a:r>
              <a:rPr dirty="0" sz="800" spc="-5">
                <a:latin typeface="Calibri"/>
                <a:cs typeface="Calibri"/>
              </a:rPr>
              <a:t>Kar</a:t>
            </a:r>
            <a:r>
              <a:rPr dirty="0" sz="800">
                <a:latin typeface="Calibri"/>
                <a:cs typeface="Calibri"/>
              </a:rPr>
              <a:t>a</a:t>
            </a:r>
            <a:r>
              <a:rPr dirty="0" sz="800" spc="-10">
                <a:latin typeface="Calibri"/>
                <a:cs typeface="Calibri"/>
              </a:rPr>
              <a:t>t</a:t>
            </a:r>
            <a:r>
              <a:rPr dirty="0" sz="800" spc="-5">
                <a:latin typeface="Calibri"/>
                <a:cs typeface="Calibri"/>
              </a:rPr>
              <a:t>a</a:t>
            </a:r>
            <a:r>
              <a:rPr dirty="0" sz="800" spc="-15">
                <a:latin typeface="Calibri"/>
                <a:cs typeface="Calibri"/>
              </a:rPr>
              <a:t>ş</a:t>
            </a:r>
            <a:r>
              <a:rPr dirty="0" sz="800" spc="-5">
                <a:latin typeface="Calibri"/>
                <a:cs typeface="Calibri"/>
              </a:rPr>
              <a:t>,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2011</a:t>
            </a:r>
            <a:r>
              <a:rPr dirty="0" sz="800" spc="-5">
                <a:latin typeface="Calibri"/>
                <a:cs typeface="Calibri"/>
              </a:rPr>
              <a:t>;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Smo</a:t>
            </a:r>
            <a:r>
              <a:rPr dirty="0" sz="800" spc="-10">
                <a:latin typeface="Calibri"/>
                <a:cs typeface="Calibri"/>
              </a:rPr>
              <a:t>k</a:t>
            </a:r>
            <a:r>
              <a:rPr dirty="0" sz="800" spc="5">
                <a:latin typeface="Calibri"/>
                <a:cs typeface="Calibri"/>
              </a:rPr>
              <a:t>o</a:t>
            </a:r>
            <a:r>
              <a:rPr dirty="0" sz="800" spc="-10">
                <a:latin typeface="Calibri"/>
                <a:cs typeface="Calibri"/>
              </a:rPr>
              <a:t>ws</a:t>
            </a:r>
            <a:r>
              <a:rPr dirty="0" sz="800" spc="-5">
                <a:latin typeface="Calibri"/>
                <a:cs typeface="Calibri"/>
              </a:rPr>
              <a:t>ki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</a:t>
            </a:r>
            <a:r>
              <a:rPr dirty="0" sz="800" spc="-5">
                <a:latin typeface="Calibri"/>
                <a:cs typeface="Calibri"/>
              </a:rPr>
              <a:t>e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K</a:t>
            </a:r>
            <a:r>
              <a:rPr dirty="0" sz="800" spc="-5">
                <a:latin typeface="Calibri"/>
                <a:cs typeface="Calibri"/>
              </a:rPr>
              <a:t>op</a:t>
            </a:r>
            <a:r>
              <a:rPr dirty="0" sz="800">
                <a:latin typeface="Calibri"/>
                <a:cs typeface="Calibri"/>
              </a:rPr>
              <a:t>a</a:t>
            </a:r>
            <a:r>
              <a:rPr dirty="0" sz="800" spc="-10">
                <a:latin typeface="Calibri"/>
                <a:cs typeface="Calibri"/>
              </a:rPr>
              <a:t>s</a:t>
            </a:r>
            <a:r>
              <a:rPr dirty="0" sz="800" spc="-5">
                <a:latin typeface="Calibri"/>
                <a:cs typeface="Calibri"/>
              </a:rPr>
              <a:t>z,</a:t>
            </a:r>
            <a:r>
              <a:rPr dirty="0" sz="800" spc="-5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2005</a:t>
            </a:r>
            <a:r>
              <a:rPr dirty="0" sz="800" spc="-5">
                <a:latin typeface="Calibri"/>
                <a:cs typeface="Calibri"/>
              </a:rPr>
              <a:t>;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T</a:t>
            </a:r>
            <a:r>
              <a:rPr dirty="0" sz="800" spc="-5">
                <a:latin typeface="Calibri"/>
                <a:cs typeface="Calibri"/>
              </a:rPr>
              <a:t>ürk</a:t>
            </a:r>
            <a:r>
              <a:rPr dirty="0" sz="800" spc="-10">
                <a:latin typeface="Calibri"/>
                <a:cs typeface="Calibri"/>
              </a:rPr>
              <a:t>t</a:t>
            </a:r>
            <a:r>
              <a:rPr dirty="0" sz="800">
                <a:latin typeface="Calibri"/>
                <a:cs typeface="Calibri"/>
              </a:rPr>
              <a:t>a</a:t>
            </a:r>
            <a:r>
              <a:rPr dirty="0" sz="800" spc="-5">
                <a:latin typeface="Calibri"/>
                <a:cs typeface="Calibri"/>
              </a:rPr>
              <a:t>n,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2013</a:t>
            </a:r>
            <a:r>
              <a:rPr dirty="0" sz="800" spc="-5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760" y="3797808"/>
            <a:ext cx="3666743" cy="27096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3538" y="1018987"/>
            <a:ext cx="49079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65"/>
              <a:t>A</a:t>
            </a:r>
            <a:r>
              <a:rPr dirty="0" sz="3500" spc="-140"/>
              <a:t>k</a:t>
            </a:r>
            <a:r>
              <a:rPr dirty="0" sz="3500" spc="-165"/>
              <a:t>r</a:t>
            </a:r>
            <a:r>
              <a:rPr dirty="0" sz="3500" spc="-85"/>
              <a:t>a</a:t>
            </a:r>
            <a:r>
              <a:rPr dirty="0" sz="3500" spc="-60"/>
              <a:t>n</a:t>
            </a:r>
            <a:r>
              <a:rPr dirty="0" sz="3500" spc="-90"/>
              <a:t> </a:t>
            </a:r>
            <a:r>
              <a:rPr dirty="0" sz="3500" spc="-135"/>
              <a:t>Z</a:t>
            </a:r>
            <a:r>
              <a:rPr dirty="0" sz="3500" spc="-65"/>
              <a:t>o</a:t>
            </a:r>
            <a:r>
              <a:rPr dirty="0" sz="3500" spc="-60"/>
              <a:t>r</a:t>
            </a:r>
            <a:r>
              <a:rPr dirty="0" sz="3500" spc="-95"/>
              <a:t>b</a:t>
            </a:r>
            <a:r>
              <a:rPr dirty="0" sz="3500" spc="-120"/>
              <a:t>a</a:t>
            </a:r>
            <a:r>
              <a:rPr dirty="0" sz="3500" spc="-95"/>
              <a:t>l</a:t>
            </a:r>
            <a:r>
              <a:rPr dirty="0" sz="3500" spc="-130"/>
              <a:t>ı</a:t>
            </a:r>
            <a:r>
              <a:rPr dirty="0" sz="3500" spc="-55"/>
              <a:t>ğ</a:t>
            </a:r>
            <a:r>
              <a:rPr dirty="0" sz="3500" spc="-95"/>
              <a:t>ı</a:t>
            </a:r>
            <a:r>
              <a:rPr dirty="0" sz="3500" spc="-95"/>
              <a:t>n</a:t>
            </a:r>
            <a:r>
              <a:rPr dirty="0" sz="3500" spc="-130"/>
              <a:t>ı</a:t>
            </a:r>
            <a:r>
              <a:rPr dirty="0" sz="3500" spc="-60"/>
              <a:t>n</a:t>
            </a:r>
            <a:r>
              <a:rPr dirty="0" sz="3500" spc="-55"/>
              <a:t> </a:t>
            </a:r>
            <a:r>
              <a:rPr dirty="0" sz="3500" spc="-114"/>
              <a:t>S</a:t>
            </a:r>
            <a:r>
              <a:rPr dirty="0" sz="3500" spc="-65"/>
              <a:t>o</a:t>
            </a:r>
            <a:r>
              <a:rPr dirty="0" sz="3500" spc="-95"/>
              <a:t>nu</a:t>
            </a:r>
            <a:r>
              <a:rPr dirty="0" sz="3500" spc="5"/>
              <a:t>ç</a:t>
            </a:r>
            <a:r>
              <a:rPr dirty="0" sz="3500" spc="-95"/>
              <a:t>l</a:t>
            </a:r>
            <a:r>
              <a:rPr dirty="0" sz="3500" spc="-120"/>
              <a:t>a</a:t>
            </a:r>
            <a:r>
              <a:rPr dirty="0" sz="3500" spc="-60"/>
              <a:t>r</a:t>
            </a:r>
            <a:r>
              <a:rPr dirty="0" sz="3500" spc="-90"/>
              <a:t>ı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4201" y="2678728"/>
            <a:ext cx="8639810" cy="286639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13360" marR="5080" indent="-20129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Akran </a:t>
            </a:r>
            <a:r>
              <a:rPr dirty="0" sz="2450" spc="-5">
                <a:latin typeface="Calibri"/>
                <a:cs typeface="Calibri"/>
              </a:rPr>
              <a:t>zorbalığı, </a:t>
            </a:r>
            <a:r>
              <a:rPr dirty="0" sz="2450" spc="10">
                <a:latin typeface="Calibri"/>
                <a:cs typeface="Calibri"/>
              </a:rPr>
              <a:t>bu </a:t>
            </a:r>
            <a:r>
              <a:rPr dirty="0" sz="2450" spc="-15">
                <a:latin typeface="Calibri"/>
                <a:cs typeface="Calibri"/>
              </a:rPr>
              <a:t>olaya </a:t>
            </a:r>
            <a:r>
              <a:rPr dirty="0" sz="2450">
                <a:latin typeface="Calibri"/>
                <a:cs typeface="Calibri"/>
              </a:rPr>
              <a:t>dahil </a:t>
            </a:r>
            <a:r>
              <a:rPr dirty="0" sz="2450" spc="-5">
                <a:latin typeface="Calibri"/>
                <a:cs typeface="Calibri"/>
              </a:rPr>
              <a:t>olan </a:t>
            </a:r>
            <a:r>
              <a:rPr dirty="0" sz="2450" spc="5">
                <a:latin typeface="Calibri"/>
                <a:cs typeface="Calibri"/>
              </a:rPr>
              <a:t>bütün </a:t>
            </a:r>
            <a:r>
              <a:rPr dirty="0" sz="2450" spc="-5">
                <a:latin typeface="Calibri"/>
                <a:cs typeface="Calibri"/>
              </a:rPr>
              <a:t>çocukları </a:t>
            </a:r>
            <a:r>
              <a:rPr dirty="0" sz="2450">
                <a:latin typeface="Calibri"/>
                <a:cs typeface="Calibri"/>
              </a:rPr>
              <a:t>olumsuz </a:t>
            </a:r>
            <a:r>
              <a:rPr dirty="0" sz="2450" spc="-5">
                <a:latin typeface="Calibri"/>
                <a:cs typeface="Calibri"/>
              </a:rPr>
              <a:t>yönde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20">
                <a:latin typeface="Calibri"/>
                <a:cs typeface="Calibri"/>
              </a:rPr>
              <a:t>etkilemektedir.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13360" marR="1031875" indent="-201295">
              <a:lnSpc>
                <a:spcPts val="2650"/>
              </a:lnSpc>
              <a:spcBef>
                <a:spcPts val="14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Çocukların </a:t>
            </a:r>
            <a:r>
              <a:rPr dirty="0" sz="2450" spc="-5">
                <a:latin typeface="Calibri"/>
                <a:cs typeface="Calibri"/>
              </a:rPr>
              <a:t>fiziksel, </a:t>
            </a:r>
            <a:r>
              <a:rPr dirty="0" sz="2450" spc="-10">
                <a:latin typeface="Calibri"/>
                <a:cs typeface="Calibri"/>
              </a:rPr>
              <a:t>psikolojik </a:t>
            </a:r>
            <a:r>
              <a:rPr dirty="0" sz="2450">
                <a:latin typeface="Calibri"/>
                <a:cs typeface="Calibri"/>
              </a:rPr>
              <a:t>ve </a:t>
            </a:r>
            <a:r>
              <a:rPr dirty="0" sz="2450" spc="-15">
                <a:latin typeface="Calibri"/>
                <a:cs typeface="Calibri"/>
              </a:rPr>
              <a:t>sosyal </a:t>
            </a:r>
            <a:r>
              <a:rPr dirty="0" sz="2450">
                <a:latin typeface="Calibri"/>
                <a:cs typeface="Calibri"/>
              </a:rPr>
              <a:t>açıdan </a:t>
            </a:r>
            <a:r>
              <a:rPr dirty="0" sz="2450" spc="-5">
                <a:latin typeface="Calibri"/>
                <a:cs typeface="Calibri"/>
              </a:rPr>
              <a:t>etkilendikleri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görülmektedir.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3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 spc="10">
                <a:latin typeface="Calibri"/>
                <a:cs typeface="Calibri"/>
              </a:rPr>
              <a:t>Bu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olumsuz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etkiler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10">
                <a:latin typeface="Calibri"/>
                <a:cs typeface="Calibri"/>
              </a:rPr>
              <a:t>hem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kısa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10">
                <a:latin typeface="Calibri"/>
                <a:cs typeface="Calibri"/>
              </a:rPr>
              <a:t>hem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de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uzun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süreli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20">
                <a:latin typeface="Calibri"/>
                <a:cs typeface="Calibri"/>
              </a:rPr>
              <a:t>olabilmektedir.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4163" y="6526858"/>
            <a:ext cx="396494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">
                <a:latin typeface="Calibri"/>
                <a:cs typeface="Calibri"/>
              </a:rPr>
              <a:t>(Boulton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 spc="-10">
                <a:latin typeface="Calibri"/>
                <a:cs typeface="Calibri"/>
              </a:rPr>
              <a:t> Smith,1994; </a:t>
            </a:r>
            <a:r>
              <a:rPr dirty="0" sz="800" spc="-5">
                <a:latin typeface="Calibri"/>
                <a:cs typeface="Calibri"/>
              </a:rPr>
              <a:t>Craig, </a:t>
            </a:r>
            <a:r>
              <a:rPr dirty="0" sz="800" spc="-15">
                <a:latin typeface="Calibri"/>
                <a:cs typeface="Calibri"/>
              </a:rPr>
              <a:t>1998;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Olweus,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1993;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Pekel-Uludağlı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 Uçanok,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2005;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Rigby,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2003)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25742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18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5976" y="2596895"/>
            <a:ext cx="5165090" cy="1350645"/>
          </a:xfrm>
          <a:custGeom>
            <a:avLst/>
            <a:gdLst/>
            <a:ahLst/>
            <a:cxnLst/>
            <a:rect l="l" t="t" r="r" b="b"/>
            <a:pathLst>
              <a:path w="5165090" h="1350645">
                <a:moveTo>
                  <a:pt x="5164836" y="217932"/>
                </a:moveTo>
                <a:lnTo>
                  <a:pt x="5154168" y="161544"/>
                </a:lnTo>
                <a:lnTo>
                  <a:pt x="5139512" y="124968"/>
                </a:lnTo>
                <a:lnTo>
                  <a:pt x="5137404" y="120396"/>
                </a:lnTo>
                <a:lnTo>
                  <a:pt x="5113020" y="83820"/>
                </a:lnTo>
                <a:lnTo>
                  <a:pt x="5104701" y="74676"/>
                </a:lnTo>
                <a:lnTo>
                  <a:pt x="5097780" y="67056"/>
                </a:lnTo>
                <a:lnTo>
                  <a:pt x="5090325" y="60960"/>
                </a:lnTo>
                <a:lnTo>
                  <a:pt x="5064252" y="39624"/>
                </a:lnTo>
                <a:lnTo>
                  <a:pt x="5024628" y="18288"/>
                </a:lnTo>
                <a:lnTo>
                  <a:pt x="5003292" y="10668"/>
                </a:lnTo>
                <a:lnTo>
                  <a:pt x="4981956" y="6096"/>
                </a:lnTo>
                <a:lnTo>
                  <a:pt x="4959096" y="1524"/>
                </a:lnTo>
                <a:lnTo>
                  <a:pt x="4946904" y="1524"/>
                </a:lnTo>
                <a:lnTo>
                  <a:pt x="4936236" y="0"/>
                </a:lnTo>
                <a:lnTo>
                  <a:pt x="0" y="0"/>
                </a:lnTo>
                <a:lnTo>
                  <a:pt x="0" y="1350264"/>
                </a:lnTo>
                <a:lnTo>
                  <a:pt x="4959096" y="1350264"/>
                </a:lnTo>
                <a:lnTo>
                  <a:pt x="4981956" y="1345692"/>
                </a:lnTo>
                <a:lnTo>
                  <a:pt x="5024628" y="1333500"/>
                </a:lnTo>
                <a:lnTo>
                  <a:pt x="5064252" y="1312164"/>
                </a:lnTo>
                <a:lnTo>
                  <a:pt x="5089398" y="1290828"/>
                </a:lnTo>
                <a:lnTo>
                  <a:pt x="5097780" y="1283208"/>
                </a:lnTo>
                <a:lnTo>
                  <a:pt x="5113020" y="1267968"/>
                </a:lnTo>
                <a:lnTo>
                  <a:pt x="5137404" y="1231392"/>
                </a:lnTo>
                <a:lnTo>
                  <a:pt x="5139512" y="1226820"/>
                </a:lnTo>
                <a:lnTo>
                  <a:pt x="5146548" y="1211580"/>
                </a:lnTo>
                <a:lnTo>
                  <a:pt x="5154168" y="1190244"/>
                </a:lnTo>
                <a:lnTo>
                  <a:pt x="5160264" y="1168908"/>
                </a:lnTo>
                <a:lnTo>
                  <a:pt x="5163312" y="1146048"/>
                </a:lnTo>
                <a:lnTo>
                  <a:pt x="5164836" y="1133856"/>
                </a:lnTo>
                <a:lnTo>
                  <a:pt x="5164836" y="217932"/>
                </a:lnTo>
                <a:close/>
              </a:path>
            </a:pathLst>
          </a:custGeom>
          <a:solidFill>
            <a:srgbClr val="E1E1E1">
              <a:alpha val="8984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67234" y="2706200"/>
            <a:ext cx="3971925" cy="105092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265"/>
              </a:spcBef>
              <a:buChar char="•"/>
              <a:tabLst>
                <a:tab pos="212725" algn="l"/>
              </a:tabLst>
            </a:pPr>
            <a:r>
              <a:rPr dirty="0" sz="2100" spc="-5">
                <a:latin typeface="Calibri"/>
                <a:cs typeface="Calibri"/>
              </a:rPr>
              <a:t>Okula</a:t>
            </a:r>
            <a:r>
              <a:rPr dirty="0" sz="2100" spc="-10">
                <a:latin typeface="Calibri"/>
                <a:cs typeface="Calibri"/>
              </a:rPr>
              <a:t> uyumda</a:t>
            </a:r>
            <a:r>
              <a:rPr dirty="0" sz="2100" spc="-5">
                <a:latin typeface="Calibri"/>
                <a:cs typeface="Calibri"/>
              </a:rPr>
              <a:t> güçlük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70"/>
              </a:spcBef>
              <a:buChar char="•"/>
              <a:tabLst>
                <a:tab pos="212725" algn="l"/>
              </a:tabLst>
            </a:pPr>
            <a:r>
              <a:rPr dirty="0" sz="2100" spc="-5">
                <a:latin typeface="Calibri"/>
                <a:cs typeface="Calibri"/>
              </a:rPr>
              <a:t>Dışlanma,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yalnız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kalma,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sevilmeme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80"/>
              </a:spcBef>
              <a:buChar char="•"/>
              <a:tabLst>
                <a:tab pos="212725" algn="l"/>
              </a:tabLst>
            </a:pPr>
            <a:r>
              <a:rPr dirty="0" sz="2100" spc="-10">
                <a:latin typeface="Calibri"/>
                <a:cs typeface="Calibri"/>
              </a:rPr>
              <a:t>Arkadaşlık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ilişkilerinde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zorluklar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1520" y="2525267"/>
            <a:ext cx="2135505" cy="1435735"/>
            <a:chOff x="731520" y="2525267"/>
            <a:chExt cx="2135505" cy="1435735"/>
          </a:xfrm>
        </p:grpSpPr>
        <p:sp>
          <p:nvSpPr>
            <p:cNvPr id="5" name="object 5"/>
            <p:cNvSpPr/>
            <p:nvPr/>
          </p:nvSpPr>
          <p:spPr>
            <a:xfrm>
              <a:off x="736091" y="2529839"/>
              <a:ext cx="2125980" cy="1426845"/>
            </a:xfrm>
            <a:custGeom>
              <a:avLst/>
              <a:gdLst/>
              <a:ahLst/>
              <a:cxnLst/>
              <a:rect l="l" t="t" r="r" b="b"/>
              <a:pathLst>
                <a:path w="2125980" h="1426845">
                  <a:moveTo>
                    <a:pt x="1888236" y="1426464"/>
                  </a:moveTo>
                  <a:lnTo>
                    <a:pt x="237743" y="1426464"/>
                  </a:lnTo>
                  <a:lnTo>
                    <a:pt x="189898" y="1421624"/>
                  </a:lnTo>
                  <a:lnTo>
                    <a:pt x="145303" y="1407747"/>
                  </a:lnTo>
                  <a:lnTo>
                    <a:pt x="104923" y="1385798"/>
                  </a:lnTo>
                  <a:lnTo>
                    <a:pt x="69722" y="1356740"/>
                  </a:lnTo>
                  <a:lnTo>
                    <a:pt x="40665" y="1321540"/>
                  </a:lnTo>
                  <a:lnTo>
                    <a:pt x="18716" y="1281160"/>
                  </a:lnTo>
                  <a:lnTo>
                    <a:pt x="4839" y="1236565"/>
                  </a:lnTo>
                  <a:lnTo>
                    <a:pt x="0" y="1188719"/>
                  </a:lnTo>
                  <a:lnTo>
                    <a:pt x="0" y="237743"/>
                  </a:lnTo>
                  <a:lnTo>
                    <a:pt x="4839" y="189898"/>
                  </a:lnTo>
                  <a:lnTo>
                    <a:pt x="18716" y="145303"/>
                  </a:lnTo>
                  <a:lnTo>
                    <a:pt x="40665" y="104923"/>
                  </a:lnTo>
                  <a:lnTo>
                    <a:pt x="69722" y="69722"/>
                  </a:lnTo>
                  <a:lnTo>
                    <a:pt x="104923" y="40665"/>
                  </a:lnTo>
                  <a:lnTo>
                    <a:pt x="145303" y="18716"/>
                  </a:lnTo>
                  <a:lnTo>
                    <a:pt x="189898" y="4839"/>
                  </a:lnTo>
                  <a:lnTo>
                    <a:pt x="237743" y="0"/>
                  </a:lnTo>
                  <a:lnTo>
                    <a:pt x="1888236" y="0"/>
                  </a:lnTo>
                  <a:lnTo>
                    <a:pt x="1936081" y="4839"/>
                  </a:lnTo>
                  <a:lnTo>
                    <a:pt x="1980676" y="18716"/>
                  </a:lnTo>
                  <a:lnTo>
                    <a:pt x="2021056" y="40665"/>
                  </a:lnTo>
                  <a:lnTo>
                    <a:pt x="2056256" y="69722"/>
                  </a:lnTo>
                  <a:lnTo>
                    <a:pt x="2085314" y="104923"/>
                  </a:lnTo>
                  <a:lnTo>
                    <a:pt x="2107263" y="145303"/>
                  </a:lnTo>
                  <a:lnTo>
                    <a:pt x="2121140" y="189898"/>
                  </a:lnTo>
                  <a:lnTo>
                    <a:pt x="2125979" y="237743"/>
                  </a:lnTo>
                  <a:lnTo>
                    <a:pt x="2125979" y="1188719"/>
                  </a:lnTo>
                  <a:lnTo>
                    <a:pt x="2121140" y="1236565"/>
                  </a:lnTo>
                  <a:lnTo>
                    <a:pt x="2107263" y="1281160"/>
                  </a:lnTo>
                  <a:lnTo>
                    <a:pt x="2085314" y="1321540"/>
                  </a:lnTo>
                  <a:lnTo>
                    <a:pt x="2056256" y="1356740"/>
                  </a:lnTo>
                  <a:lnTo>
                    <a:pt x="2021056" y="1385798"/>
                  </a:lnTo>
                  <a:lnTo>
                    <a:pt x="1980676" y="1407747"/>
                  </a:lnTo>
                  <a:lnTo>
                    <a:pt x="1936081" y="1421624"/>
                  </a:lnTo>
                  <a:lnTo>
                    <a:pt x="1888236" y="1426464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20" y="2525267"/>
              <a:ext cx="2135505" cy="1435735"/>
            </a:xfrm>
            <a:custGeom>
              <a:avLst/>
              <a:gdLst/>
              <a:ahLst/>
              <a:cxnLst/>
              <a:rect l="l" t="t" r="r" b="b"/>
              <a:pathLst>
                <a:path w="2135505" h="1435735">
                  <a:moveTo>
                    <a:pt x="1905000" y="1435608"/>
                  </a:moveTo>
                  <a:lnTo>
                    <a:pt x="230124" y="1435608"/>
                  </a:lnTo>
                  <a:lnTo>
                    <a:pt x="193548" y="1431036"/>
                  </a:lnTo>
                  <a:lnTo>
                    <a:pt x="147828" y="1417320"/>
                  </a:lnTo>
                  <a:lnTo>
                    <a:pt x="106680" y="1394460"/>
                  </a:lnTo>
                  <a:lnTo>
                    <a:pt x="71628" y="1365504"/>
                  </a:lnTo>
                  <a:lnTo>
                    <a:pt x="41148" y="1328928"/>
                  </a:lnTo>
                  <a:lnTo>
                    <a:pt x="18288" y="1287780"/>
                  </a:lnTo>
                  <a:lnTo>
                    <a:pt x="4572" y="1242060"/>
                  </a:lnTo>
                  <a:lnTo>
                    <a:pt x="0" y="1205484"/>
                  </a:lnTo>
                  <a:lnTo>
                    <a:pt x="0" y="230124"/>
                  </a:lnTo>
                  <a:lnTo>
                    <a:pt x="10668" y="170688"/>
                  </a:lnTo>
                  <a:lnTo>
                    <a:pt x="28956" y="126492"/>
                  </a:lnTo>
                  <a:lnTo>
                    <a:pt x="54864" y="88392"/>
                  </a:lnTo>
                  <a:lnTo>
                    <a:pt x="88392" y="54864"/>
                  </a:lnTo>
                  <a:lnTo>
                    <a:pt x="126492" y="28956"/>
                  </a:lnTo>
                  <a:lnTo>
                    <a:pt x="170688" y="10668"/>
                  </a:lnTo>
                  <a:lnTo>
                    <a:pt x="230124" y="0"/>
                  </a:lnTo>
                  <a:lnTo>
                    <a:pt x="1905000" y="0"/>
                  </a:lnTo>
                  <a:lnTo>
                    <a:pt x="1941576" y="4572"/>
                  </a:lnTo>
                  <a:lnTo>
                    <a:pt x="1964436" y="10668"/>
                  </a:lnTo>
                  <a:lnTo>
                    <a:pt x="231648" y="10668"/>
                  </a:lnTo>
                  <a:lnTo>
                    <a:pt x="207264" y="13716"/>
                  </a:lnTo>
                  <a:lnTo>
                    <a:pt x="196595" y="15240"/>
                  </a:lnTo>
                  <a:lnTo>
                    <a:pt x="173736" y="21336"/>
                  </a:lnTo>
                  <a:lnTo>
                    <a:pt x="152400" y="28956"/>
                  </a:lnTo>
                  <a:lnTo>
                    <a:pt x="135418" y="38100"/>
                  </a:lnTo>
                  <a:lnTo>
                    <a:pt x="132588" y="38100"/>
                  </a:lnTo>
                  <a:lnTo>
                    <a:pt x="112776" y="50292"/>
                  </a:lnTo>
                  <a:lnTo>
                    <a:pt x="94488" y="64008"/>
                  </a:lnTo>
                  <a:lnTo>
                    <a:pt x="96012" y="64008"/>
                  </a:lnTo>
                  <a:lnTo>
                    <a:pt x="79248" y="79248"/>
                  </a:lnTo>
                  <a:lnTo>
                    <a:pt x="65393" y="94488"/>
                  </a:lnTo>
                  <a:lnTo>
                    <a:pt x="64008" y="94488"/>
                  </a:lnTo>
                  <a:lnTo>
                    <a:pt x="50292" y="112776"/>
                  </a:lnTo>
                  <a:lnTo>
                    <a:pt x="38100" y="132588"/>
                  </a:lnTo>
                  <a:lnTo>
                    <a:pt x="39624" y="132588"/>
                  </a:lnTo>
                  <a:lnTo>
                    <a:pt x="28956" y="152400"/>
                  </a:lnTo>
                  <a:lnTo>
                    <a:pt x="21336" y="173736"/>
                  </a:lnTo>
                  <a:lnTo>
                    <a:pt x="15646" y="195072"/>
                  </a:lnTo>
                  <a:lnTo>
                    <a:pt x="15240" y="195072"/>
                  </a:lnTo>
                  <a:lnTo>
                    <a:pt x="10858" y="230124"/>
                  </a:lnTo>
                  <a:lnTo>
                    <a:pt x="10668" y="230124"/>
                  </a:lnTo>
                  <a:lnTo>
                    <a:pt x="10668" y="1205484"/>
                  </a:lnTo>
                  <a:lnTo>
                    <a:pt x="10858" y="1205484"/>
                  </a:lnTo>
                  <a:lnTo>
                    <a:pt x="15240" y="1240536"/>
                  </a:lnTo>
                  <a:lnTo>
                    <a:pt x="15646" y="1240536"/>
                  </a:lnTo>
                  <a:lnTo>
                    <a:pt x="21336" y="1261872"/>
                  </a:lnTo>
                  <a:lnTo>
                    <a:pt x="28956" y="1283208"/>
                  </a:lnTo>
                  <a:lnTo>
                    <a:pt x="38862" y="1303020"/>
                  </a:lnTo>
                  <a:lnTo>
                    <a:pt x="38100" y="1303020"/>
                  </a:lnTo>
                  <a:lnTo>
                    <a:pt x="50292" y="1322832"/>
                  </a:lnTo>
                  <a:lnTo>
                    <a:pt x="64008" y="1341120"/>
                  </a:lnTo>
                  <a:lnTo>
                    <a:pt x="65278" y="1341120"/>
                  </a:lnTo>
                  <a:lnTo>
                    <a:pt x="79248" y="1357884"/>
                  </a:lnTo>
                  <a:lnTo>
                    <a:pt x="80924" y="1357884"/>
                  </a:lnTo>
                  <a:lnTo>
                    <a:pt x="96012" y="1371600"/>
                  </a:lnTo>
                  <a:lnTo>
                    <a:pt x="94488" y="1371600"/>
                  </a:lnTo>
                  <a:lnTo>
                    <a:pt x="112776" y="1385316"/>
                  </a:lnTo>
                  <a:lnTo>
                    <a:pt x="152400" y="1406652"/>
                  </a:lnTo>
                  <a:lnTo>
                    <a:pt x="196595" y="1420368"/>
                  </a:lnTo>
                  <a:lnTo>
                    <a:pt x="231648" y="1424940"/>
                  </a:lnTo>
                  <a:lnTo>
                    <a:pt x="1964436" y="1424940"/>
                  </a:lnTo>
                  <a:lnTo>
                    <a:pt x="1941576" y="1431036"/>
                  </a:lnTo>
                  <a:lnTo>
                    <a:pt x="1905000" y="1435608"/>
                  </a:lnTo>
                  <a:close/>
                </a:path>
                <a:path w="2135505" h="1435735">
                  <a:moveTo>
                    <a:pt x="2004060" y="39624"/>
                  </a:moveTo>
                  <a:lnTo>
                    <a:pt x="1982724" y="28956"/>
                  </a:lnTo>
                  <a:lnTo>
                    <a:pt x="1961388" y="21336"/>
                  </a:lnTo>
                  <a:lnTo>
                    <a:pt x="1938528" y="15240"/>
                  </a:lnTo>
                  <a:lnTo>
                    <a:pt x="1940051" y="15240"/>
                  </a:lnTo>
                  <a:lnTo>
                    <a:pt x="1903476" y="10668"/>
                  </a:lnTo>
                  <a:lnTo>
                    <a:pt x="1964436" y="10668"/>
                  </a:lnTo>
                  <a:lnTo>
                    <a:pt x="1987296" y="18288"/>
                  </a:lnTo>
                  <a:lnTo>
                    <a:pt x="2008632" y="28956"/>
                  </a:lnTo>
                  <a:lnTo>
                    <a:pt x="2023491" y="38100"/>
                  </a:lnTo>
                  <a:lnTo>
                    <a:pt x="2002536" y="38100"/>
                  </a:lnTo>
                  <a:lnTo>
                    <a:pt x="2004060" y="39624"/>
                  </a:lnTo>
                  <a:close/>
                </a:path>
                <a:path w="2135505" h="1435735">
                  <a:moveTo>
                    <a:pt x="132588" y="39624"/>
                  </a:moveTo>
                  <a:lnTo>
                    <a:pt x="132588" y="38100"/>
                  </a:lnTo>
                  <a:lnTo>
                    <a:pt x="135418" y="38100"/>
                  </a:lnTo>
                  <a:lnTo>
                    <a:pt x="132588" y="39624"/>
                  </a:lnTo>
                  <a:close/>
                </a:path>
                <a:path w="2135505" h="1435735">
                  <a:moveTo>
                    <a:pt x="2071116" y="96012"/>
                  </a:moveTo>
                  <a:lnTo>
                    <a:pt x="2055876" y="79248"/>
                  </a:lnTo>
                  <a:lnTo>
                    <a:pt x="2057400" y="79248"/>
                  </a:lnTo>
                  <a:lnTo>
                    <a:pt x="2039112" y="64008"/>
                  </a:lnTo>
                  <a:lnTo>
                    <a:pt x="2040636" y="64008"/>
                  </a:lnTo>
                  <a:lnTo>
                    <a:pt x="2022348" y="50292"/>
                  </a:lnTo>
                  <a:lnTo>
                    <a:pt x="2002536" y="38100"/>
                  </a:lnTo>
                  <a:lnTo>
                    <a:pt x="2023491" y="38100"/>
                  </a:lnTo>
                  <a:lnTo>
                    <a:pt x="2065020" y="71628"/>
                  </a:lnTo>
                  <a:lnTo>
                    <a:pt x="2084832" y="94488"/>
                  </a:lnTo>
                  <a:lnTo>
                    <a:pt x="2071116" y="94488"/>
                  </a:lnTo>
                  <a:lnTo>
                    <a:pt x="2071116" y="96012"/>
                  </a:lnTo>
                  <a:close/>
                </a:path>
                <a:path w="2135505" h="1435735">
                  <a:moveTo>
                    <a:pt x="64008" y="96012"/>
                  </a:moveTo>
                  <a:lnTo>
                    <a:pt x="64008" y="94488"/>
                  </a:lnTo>
                  <a:lnTo>
                    <a:pt x="65393" y="94488"/>
                  </a:lnTo>
                  <a:lnTo>
                    <a:pt x="64008" y="96012"/>
                  </a:lnTo>
                  <a:close/>
                </a:path>
                <a:path w="2135505" h="1435735">
                  <a:moveTo>
                    <a:pt x="2119884" y="196596"/>
                  </a:moveTo>
                  <a:lnTo>
                    <a:pt x="2106168" y="152400"/>
                  </a:lnTo>
                  <a:lnTo>
                    <a:pt x="2084832" y="112776"/>
                  </a:lnTo>
                  <a:lnTo>
                    <a:pt x="2071116" y="94488"/>
                  </a:lnTo>
                  <a:lnTo>
                    <a:pt x="2084832" y="94488"/>
                  </a:lnTo>
                  <a:lnTo>
                    <a:pt x="2106168" y="126492"/>
                  </a:lnTo>
                  <a:lnTo>
                    <a:pt x="2124455" y="170688"/>
                  </a:lnTo>
                  <a:lnTo>
                    <a:pt x="2130742" y="195072"/>
                  </a:lnTo>
                  <a:lnTo>
                    <a:pt x="2119884" y="195072"/>
                  </a:lnTo>
                  <a:lnTo>
                    <a:pt x="2119884" y="196596"/>
                  </a:lnTo>
                  <a:close/>
                </a:path>
                <a:path w="2135505" h="1435735">
                  <a:moveTo>
                    <a:pt x="15240" y="196596"/>
                  </a:moveTo>
                  <a:lnTo>
                    <a:pt x="15240" y="195072"/>
                  </a:lnTo>
                  <a:lnTo>
                    <a:pt x="15646" y="195072"/>
                  </a:lnTo>
                  <a:lnTo>
                    <a:pt x="15240" y="196596"/>
                  </a:lnTo>
                  <a:close/>
                </a:path>
                <a:path w="2135505" h="1435735">
                  <a:moveTo>
                    <a:pt x="2135124" y="1205484"/>
                  </a:moveTo>
                  <a:lnTo>
                    <a:pt x="2124455" y="1205484"/>
                  </a:lnTo>
                  <a:lnTo>
                    <a:pt x="2124455" y="230124"/>
                  </a:lnTo>
                  <a:lnTo>
                    <a:pt x="2122932" y="219456"/>
                  </a:lnTo>
                  <a:lnTo>
                    <a:pt x="2119884" y="195072"/>
                  </a:lnTo>
                  <a:lnTo>
                    <a:pt x="2130742" y="195072"/>
                  </a:lnTo>
                  <a:lnTo>
                    <a:pt x="2135124" y="230124"/>
                  </a:lnTo>
                  <a:lnTo>
                    <a:pt x="2135124" y="1205484"/>
                  </a:lnTo>
                  <a:close/>
                </a:path>
                <a:path w="2135505" h="1435735">
                  <a:moveTo>
                    <a:pt x="10668" y="231648"/>
                  </a:moveTo>
                  <a:lnTo>
                    <a:pt x="10668" y="230124"/>
                  </a:lnTo>
                  <a:lnTo>
                    <a:pt x="10858" y="230124"/>
                  </a:lnTo>
                  <a:lnTo>
                    <a:pt x="10668" y="231648"/>
                  </a:lnTo>
                  <a:close/>
                </a:path>
                <a:path w="2135505" h="1435735">
                  <a:moveTo>
                    <a:pt x="10858" y="1205484"/>
                  </a:moveTo>
                  <a:lnTo>
                    <a:pt x="10668" y="1205484"/>
                  </a:lnTo>
                  <a:lnTo>
                    <a:pt x="10668" y="1203960"/>
                  </a:lnTo>
                  <a:lnTo>
                    <a:pt x="10858" y="1205484"/>
                  </a:lnTo>
                  <a:close/>
                </a:path>
                <a:path w="2135505" h="1435735">
                  <a:moveTo>
                    <a:pt x="2130742" y="1240536"/>
                  </a:moveTo>
                  <a:lnTo>
                    <a:pt x="2119884" y="1240536"/>
                  </a:lnTo>
                  <a:lnTo>
                    <a:pt x="2124455" y="1203960"/>
                  </a:lnTo>
                  <a:lnTo>
                    <a:pt x="2124455" y="1205484"/>
                  </a:lnTo>
                  <a:lnTo>
                    <a:pt x="2135124" y="1205484"/>
                  </a:lnTo>
                  <a:lnTo>
                    <a:pt x="2130742" y="1240536"/>
                  </a:lnTo>
                  <a:close/>
                </a:path>
                <a:path w="2135505" h="1435735">
                  <a:moveTo>
                    <a:pt x="15646" y="1240536"/>
                  </a:moveTo>
                  <a:lnTo>
                    <a:pt x="15240" y="1240536"/>
                  </a:lnTo>
                  <a:lnTo>
                    <a:pt x="15240" y="1239012"/>
                  </a:lnTo>
                  <a:lnTo>
                    <a:pt x="15646" y="1240536"/>
                  </a:lnTo>
                  <a:close/>
                </a:path>
                <a:path w="2135505" h="1435735">
                  <a:moveTo>
                    <a:pt x="2108454" y="1304544"/>
                  </a:moveTo>
                  <a:lnTo>
                    <a:pt x="2097024" y="1304544"/>
                  </a:lnTo>
                  <a:lnTo>
                    <a:pt x="2106168" y="1283208"/>
                  </a:lnTo>
                  <a:lnTo>
                    <a:pt x="2113788" y="1261872"/>
                  </a:lnTo>
                  <a:lnTo>
                    <a:pt x="2119884" y="1239012"/>
                  </a:lnTo>
                  <a:lnTo>
                    <a:pt x="2119884" y="1240536"/>
                  </a:lnTo>
                  <a:lnTo>
                    <a:pt x="2130742" y="1240536"/>
                  </a:lnTo>
                  <a:lnTo>
                    <a:pt x="2130551" y="1242060"/>
                  </a:lnTo>
                  <a:lnTo>
                    <a:pt x="2124455" y="1264920"/>
                  </a:lnTo>
                  <a:lnTo>
                    <a:pt x="2116836" y="1287780"/>
                  </a:lnTo>
                  <a:lnTo>
                    <a:pt x="2108454" y="1304544"/>
                  </a:lnTo>
                  <a:close/>
                </a:path>
                <a:path w="2135505" h="1435735">
                  <a:moveTo>
                    <a:pt x="39624" y="1304544"/>
                  </a:moveTo>
                  <a:lnTo>
                    <a:pt x="38100" y="1303020"/>
                  </a:lnTo>
                  <a:lnTo>
                    <a:pt x="38862" y="1303020"/>
                  </a:lnTo>
                  <a:lnTo>
                    <a:pt x="39624" y="1304544"/>
                  </a:lnTo>
                  <a:close/>
                </a:path>
                <a:path w="2135505" h="1435735">
                  <a:moveTo>
                    <a:pt x="2084832" y="1341120"/>
                  </a:moveTo>
                  <a:lnTo>
                    <a:pt x="2071116" y="1341120"/>
                  </a:lnTo>
                  <a:lnTo>
                    <a:pt x="2084832" y="1322832"/>
                  </a:lnTo>
                  <a:lnTo>
                    <a:pt x="2097024" y="1303020"/>
                  </a:lnTo>
                  <a:lnTo>
                    <a:pt x="2097024" y="1304544"/>
                  </a:lnTo>
                  <a:lnTo>
                    <a:pt x="2108454" y="1304544"/>
                  </a:lnTo>
                  <a:lnTo>
                    <a:pt x="2106168" y="1309116"/>
                  </a:lnTo>
                  <a:lnTo>
                    <a:pt x="2093976" y="1328928"/>
                  </a:lnTo>
                  <a:lnTo>
                    <a:pt x="2084832" y="1341120"/>
                  </a:lnTo>
                  <a:close/>
                </a:path>
                <a:path w="2135505" h="1435735">
                  <a:moveTo>
                    <a:pt x="65278" y="1341120"/>
                  </a:moveTo>
                  <a:lnTo>
                    <a:pt x="64008" y="1341120"/>
                  </a:lnTo>
                  <a:lnTo>
                    <a:pt x="64008" y="1339596"/>
                  </a:lnTo>
                  <a:lnTo>
                    <a:pt x="65278" y="1341120"/>
                  </a:lnTo>
                  <a:close/>
                </a:path>
                <a:path w="2135505" h="1435735">
                  <a:moveTo>
                    <a:pt x="2056568" y="1357052"/>
                  </a:moveTo>
                  <a:lnTo>
                    <a:pt x="2071116" y="1339596"/>
                  </a:lnTo>
                  <a:lnTo>
                    <a:pt x="2071116" y="1341120"/>
                  </a:lnTo>
                  <a:lnTo>
                    <a:pt x="2084832" y="1341120"/>
                  </a:lnTo>
                  <a:lnTo>
                    <a:pt x="2080260" y="1347216"/>
                  </a:lnTo>
                  <a:lnTo>
                    <a:pt x="2072640" y="1356360"/>
                  </a:lnTo>
                  <a:lnTo>
                    <a:pt x="2057400" y="1356360"/>
                  </a:lnTo>
                  <a:lnTo>
                    <a:pt x="2056568" y="1357052"/>
                  </a:lnTo>
                  <a:close/>
                </a:path>
                <a:path w="2135505" h="1435735">
                  <a:moveTo>
                    <a:pt x="80924" y="1357884"/>
                  </a:moveTo>
                  <a:lnTo>
                    <a:pt x="79248" y="1357884"/>
                  </a:lnTo>
                  <a:lnTo>
                    <a:pt x="79248" y="1356360"/>
                  </a:lnTo>
                  <a:lnTo>
                    <a:pt x="80924" y="1357884"/>
                  </a:lnTo>
                  <a:close/>
                </a:path>
                <a:path w="2135505" h="1435735">
                  <a:moveTo>
                    <a:pt x="2055876" y="1357884"/>
                  </a:moveTo>
                  <a:lnTo>
                    <a:pt x="2056568" y="1357052"/>
                  </a:lnTo>
                  <a:lnTo>
                    <a:pt x="2057400" y="1356360"/>
                  </a:lnTo>
                  <a:lnTo>
                    <a:pt x="2055876" y="1357884"/>
                  </a:lnTo>
                  <a:close/>
                </a:path>
                <a:path w="2135505" h="1435735">
                  <a:moveTo>
                    <a:pt x="2071370" y="1357884"/>
                  </a:moveTo>
                  <a:lnTo>
                    <a:pt x="2055876" y="1357884"/>
                  </a:lnTo>
                  <a:lnTo>
                    <a:pt x="2057400" y="1356360"/>
                  </a:lnTo>
                  <a:lnTo>
                    <a:pt x="2072640" y="1356360"/>
                  </a:lnTo>
                  <a:lnTo>
                    <a:pt x="2071370" y="1357884"/>
                  </a:lnTo>
                  <a:close/>
                </a:path>
                <a:path w="2135505" h="1435735">
                  <a:moveTo>
                    <a:pt x="1964436" y="1424940"/>
                  </a:moveTo>
                  <a:lnTo>
                    <a:pt x="1905000" y="1424940"/>
                  </a:lnTo>
                  <a:lnTo>
                    <a:pt x="1915668" y="1423416"/>
                  </a:lnTo>
                  <a:lnTo>
                    <a:pt x="1940051" y="1420368"/>
                  </a:lnTo>
                  <a:lnTo>
                    <a:pt x="1938528" y="1420368"/>
                  </a:lnTo>
                  <a:lnTo>
                    <a:pt x="1961388" y="1414272"/>
                  </a:lnTo>
                  <a:lnTo>
                    <a:pt x="1982724" y="1406652"/>
                  </a:lnTo>
                  <a:lnTo>
                    <a:pt x="2004060" y="1397508"/>
                  </a:lnTo>
                  <a:lnTo>
                    <a:pt x="2002536" y="1397508"/>
                  </a:lnTo>
                  <a:lnTo>
                    <a:pt x="2022348" y="1385316"/>
                  </a:lnTo>
                  <a:lnTo>
                    <a:pt x="2040636" y="1371600"/>
                  </a:lnTo>
                  <a:lnTo>
                    <a:pt x="2039112" y="1371600"/>
                  </a:lnTo>
                  <a:lnTo>
                    <a:pt x="2056568" y="1357052"/>
                  </a:lnTo>
                  <a:lnTo>
                    <a:pt x="2055876" y="1357884"/>
                  </a:lnTo>
                  <a:lnTo>
                    <a:pt x="2071370" y="1357884"/>
                  </a:lnTo>
                  <a:lnTo>
                    <a:pt x="2065020" y="1365504"/>
                  </a:lnTo>
                  <a:lnTo>
                    <a:pt x="2046732" y="1380744"/>
                  </a:lnTo>
                  <a:lnTo>
                    <a:pt x="2028444" y="1394460"/>
                  </a:lnTo>
                  <a:lnTo>
                    <a:pt x="2008632" y="1406652"/>
                  </a:lnTo>
                  <a:lnTo>
                    <a:pt x="1987296" y="1417320"/>
                  </a:lnTo>
                  <a:lnTo>
                    <a:pt x="1964436" y="1424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34928" y="2835701"/>
            <a:ext cx="1330325" cy="74358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14300" marR="5080" indent="-102235">
              <a:lnSpc>
                <a:spcPts val="2700"/>
              </a:lnSpc>
              <a:spcBef>
                <a:spcPts val="400"/>
              </a:spcBef>
            </a:pP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45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450" spc="-5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4452" y="4187952"/>
            <a:ext cx="7108190" cy="1722120"/>
          </a:xfrm>
          <a:custGeom>
            <a:avLst/>
            <a:gdLst/>
            <a:ahLst/>
            <a:cxnLst/>
            <a:rect l="l" t="t" r="r" b="b"/>
            <a:pathLst>
              <a:path w="7108190" h="1722120">
                <a:moveTo>
                  <a:pt x="7107936" y="291084"/>
                </a:moveTo>
                <a:lnTo>
                  <a:pt x="7106412" y="275844"/>
                </a:lnTo>
                <a:lnTo>
                  <a:pt x="7106412" y="262128"/>
                </a:lnTo>
                <a:lnTo>
                  <a:pt x="7104888" y="246888"/>
                </a:lnTo>
                <a:lnTo>
                  <a:pt x="7098792" y="219456"/>
                </a:lnTo>
                <a:lnTo>
                  <a:pt x="7094220" y="204216"/>
                </a:lnTo>
                <a:lnTo>
                  <a:pt x="7089648" y="192024"/>
                </a:lnTo>
                <a:lnTo>
                  <a:pt x="7085076" y="178308"/>
                </a:lnTo>
                <a:lnTo>
                  <a:pt x="7078980" y="164592"/>
                </a:lnTo>
                <a:lnTo>
                  <a:pt x="7072884" y="152400"/>
                </a:lnTo>
                <a:lnTo>
                  <a:pt x="7057644" y="129540"/>
                </a:lnTo>
                <a:lnTo>
                  <a:pt x="7046468" y="114300"/>
                </a:lnTo>
                <a:lnTo>
                  <a:pt x="7040880" y="106680"/>
                </a:lnTo>
                <a:lnTo>
                  <a:pt x="7029120" y="92964"/>
                </a:lnTo>
                <a:lnTo>
                  <a:pt x="7022592" y="85344"/>
                </a:lnTo>
                <a:lnTo>
                  <a:pt x="7010146" y="74676"/>
                </a:lnTo>
                <a:lnTo>
                  <a:pt x="6979920" y="50292"/>
                </a:lnTo>
                <a:lnTo>
                  <a:pt x="6943344" y="28956"/>
                </a:lnTo>
                <a:lnTo>
                  <a:pt x="6921500" y="19812"/>
                </a:lnTo>
                <a:lnTo>
                  <a:pt x="6917436" y="18288"/>
                </a:lnTo>
                <a:lnTo>
                  <a:pt x="6912864" y="16764"/>
                </a:lnTo>
                <a:lnTo>
                  <a:pt x="6890004" y="9144"/>
                </a:lnTo>
                <a:lnTo>
                  <a:pt x="6874764" y="6096"/>
                </a:lnTo>
                <a:lnTo>
                  <a:pt x="6861048" y="4572"/>
                </a:lnTo>
                <a:lnTo>
                  <a:pt x="6847332" y="1524"/>
                </a:lnTo>
                <a:lnTo>
                  <a:pt x="6832092" y="1524"/>
                </a:lnTo>
                <a:lnTo>
                  <a:pt x="6816852" y="0"/>
                </a:lnTo>
                <a:lnTo>
                  <a:pt x="0" y="0"/>
                </a:lnTo>
                <a:lnTo>
                  <a:pt x="0" y="1722120"/>
                </a:lnTo>
                <a:lnTo>
                  <a:pt x="6832092" y="1722120"/>
                </a:lnTo>
                <a:lnTo>
                  <a:pt x="6847332" y="1720596"/>
                </a:lnTo>
                <a:lnTo>
                  <a:pt x="6861048" y="1719072"/>
                </a:lnTo>
                <a:lnTo>
                  <a:pt x="6874764" y="1716024"/>
                </a:lnTo>
                <a:lnTo>
                  <a:pt x="6890004" y="1712976"/>
                </a:lnTo>
                <a:lnTo>
                  <a:pt x="6903720" y="1709928"/>
                </a:lnTo>
                <a:lnTo>
                  <a:pt x="6917436" y="1705356"/>
                </a:lnTo>
                <a:lnTo>
                  <a:pt x="6929628" y="1699260"/>
                </a:lnTo>
                <a:lnTo>
                  <a:pt x="6943344" y="1693164"/>
                </a:lnTo>
                <a:lnTo>
                  <a:pt x="6955536" y="1687068"/>
                </a:lnTo>
                <a:lnTo>
                  <a:pt x="6979920" y="1673352"/>
                </a:lnTo>
                <a:lnTo>
                  <a:pt x="6991553" y="1664208"/>
                </a:lnTo>
                <a:lnTo>
                  <a:pt x="7001256" y="1656588"/>
                </a:lnTo>
                <a:lnTo>
                  <a:pt x="7040880" y="1616964"/>
                </a:lnTo>
                <a:lnTo>
                  <a:pt x="7072884" y="1569720"/>
                </a:lnTo>
                <a:lnTo>
                  <a:pt x="7090664" y="1528572"/>
                </a:lnTo>
                <a:lnTo>
                  <a:pt x="7098792" y="1504188"/>
                </a:lnTo>
                <a:lnTo>
                  <a:pt x="7101840" y="1490472"/>
                </a:lnTo>
                <a:lnTo>
                  <a:pt x="7104888" y="1475232"/>
                </a:lnTo>
                <a:lnTo>
                  <a:pt x="7106412" y="1461516"/>
                </a:lnTo>
                <a:lnTo>
                  <a:pt x="7106412" y="1446276"/>
                </a:lnTo>
                <a:lnTo>
                  <a:pt x="7107936" y="1431036"/>
                </a:lnTo>
                <a:lnTo>
                  <a:pt x="7107936" y="291084"/>
                </a:lnTo>
                <a:close/>
              </a:path>
            </a:pathLst>
          </a:custGeom>
          <a:solidFill>
            <a:srgbClr val="FFC452">
              <a:alpha val="8984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64239" y="4310954"/>
            <a:ext cx="5847715" cy="139446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12725" indent="-200025">
              <a:lnSpc>
                <a:spcPct val="100000"/>
              </a:lnSpc>
              <a:spcBef>
                <a:spcPts val="265"/>
              </a:spcBef>
              <a:buChar char="•"/>
              <a:tabLst>
                <a:tab pos="212725" algn="l"/>
              </a:tabLst>
            </a:pPr>
            <a:r>
              <a:rPr dirty="0" sz="2100" spc="-10">
                <a:latin typeface="Calibri"/>
                <a:cs typeface="Calibri"/>
              </a:rPr>
              <a:t>Saldırgan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davranışların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sürmesi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70"/>
              </a:spcBef>
              <a:buChar char="•"/>
              <a:tabLst>
                <a:tab pos="212725" algn="l"/>
              </a:tabLst>
            </a:pPr>
            <a:r>
              <a:rPr dirty="0" sz="2100" spc="-10">
                <a:latin typeface="Calibri"/>
                <a:cs typeface="Calibri"/>
              </a:rPr>
              <a:t>Arkadaşlık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ilişkilerinde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problemler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80"/>
              </a:spcBef>
              <a:buChar char="•"/>
              <a:tabLst>
                <a:tab pos="212725" algn="l"/>
              </a:tabLst>
            </a:pPr>
            <a:r>
              <a:rPr dirty="0" sz="2100" spc="-15">
                <a:latin typeface="Calibri"/>
                <a:cs typeface="Calibri"/>
              </a:rPr>
              <a:t>Erken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yaşlarda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sigara,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alkol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madde kullanma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riski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80"/>
              </a:spcBef>
              <a:buChar char="•"/>
              <a:tabLst>
                <a:tab pos="212725" algn="l"/>
              </a:tabLst>
            </a:pPr>
            <a:r>
              <a:rPr dirty="0" sz="2100" spc="-5">
                <a:latin typeface="Calibri"/>
                <a:cs typeface="Calibri"/>
              </a:rPr>
              <a:t>Problemli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davranışlarda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(örn.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suça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yönelik)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bulunma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1520" y="4346447"/>
            <a:ext cx="2133600" cy="1407160"/>
            <a:chOff x="731520" y="4346447"/>
            <a:chExt cx="2133600" cy="1407160"/>
          </a:xfrm>
        </p:grpSpPr>
        <p:sp>
          <p:nvSpPr>
            <p:cNvPr id="11" name="object 11"/>
            <p:cNvSpPr/>
            <p:nvPr/>
          </p:nvSpPr>
          <p:spPr>
            <a:xfrm>
              <a:off x="736091" y="4351019"/>
              <a:ext cx="2123440" cy="1396365"/>
            </a:xfrm>
            <a:custGeom>
              <a:avLst/>
              <a:gdLst/>
              <a:ahLst/>
              <a:cxnLst/>
              <a:rect l="l" t="t" r="r" b="b"/>
              <a:pathLst>
                <a:path w="2123440" h="1396364">
                  <a:moveTo>
                    <a:pt x="1891283" y="1395984"/>
                  </a:moveTo>
                  <a:lnTo>
                    <a:pt x="233172" y="1395984"/>
                  </a:lnTo>
                  <a:lnTo>
                    <a:pt x="186398" y="1391281"/>
                  </a:lnTo>
                  <a:lnTo>
                    <a:pt x="142732" y="1377791"/>
                  </a:lnTo>
                  <a:lnTo>
                    <a:pt x="103137" y="1356443"/>
                  </a:lnTo>
                  <a:lnTo>
                    <a:pt x="68580" y="1328166"/>
                  </a:lnTo>
                  <a:lnTo>
                    <a:pt x="40022" y="1293887"/>
                  </a:lnTo>
                  <a:lnTo>
                    <a:pt x="18430" y="1254537"/>
                  </a:lnTo>
                  <a:lnTo>
                    <a:pt x="4768" y="1211044"/>
                  </a:lnTo>
                  <a:lnTo>
                    <a:pt x="0" y="1164336"/>
                  </a:lnTo>
                  <a:lnTo>
                    <a:pt x="0" y="233172"/>
                  </a:lnTo>
                  <a:lnTo>
                    <a:pt x="4768" y="186398"/>
                  </a:lnTo>
                  <a:lnTo>
                    <a:pt x="18430" y="142732"/>
                  </a:lnTo>
                  <a:lnTo>
                    <a:pt x="40022" y="103137"/>
                  </a:lnTo>
                  <a:lnTo>
                    <a:pt x="68580" y="68580"/>
                  </a:lnTo>
                  <a:lnTo>
                    <a:pt x="103137" y="40022"/>
                  </a:lnTo>
                  <a:lnTo>
                    <a:pt x="142732" y="18430"/>
                  </a:lnTo>
                  <a:lnTo>
                    <a:pt x="186398" y="4768"/>
                  </a:lnTo>
                  <a:lnTo>
                    <a:pt x="233172" y="0"/>
                  </a:lnTo>
                  <a:lnTo>
                    <a:pt x="1891283" y="0"/>
                  </a:lnTo>
                  <a:lnTo>
                    <a:pt x="1937992" y="4768"/>
                  </a:lnTo>
                  <a:lnTo>
                    <a:pt x="1981485" y="18430"/>
                  </a:lnTo>
                  <a:lnTo>
                    <a:pt x="2020835" y="40022"/>
                  </a:lnTo>
                  <a:lnTo>
                    <a:pt x="2055114" y="68580"/>
                  </a:lnTo>
                  <a:lnTo>
                    <a:pt x="2083391" y="103137"/>
                  </a:lnTo>
                  <a:lnTo>
                    <a:pt x="2104739" y="142732"/>
                  </a:lnTo>
                  <a:lnTo>
                    <a:pt x="2118229" y="186398"/>
                  </a:lnTo>
                  <a:lnTo>
                    <a:pt x="2122932" y="233172"/>
                  </a:lnTo>
                  <a:lnTo>
                    <a:pt x="2122932" y="1164336"/>
                  </a:lnTo>
                  <a:lnTo>
                    <a:pt x="2118229" y="1211044"/>
                  </a:lnTo>
                  <a:lnTo>
                    <a:pt x="2104739" y="1254537"/>
                  </a:lnTo>
                  <a:lnTo>
                    <a:pt x="2083391" y="1293887"/>
                  </a:lnTo>
                  <a:lnTo>
                    <a:pt x="2055114" y="1328166"/>
                  </a:lnTo>
                  <a:lnTo>
                    <a:pt x="2020835" y="1356443"/>
                  </a:lnTo>
                  <a:lnTo>
                    <a:pt x="1981485" y="1377791"/>
                  </a:lnTo>
                  <a:lnTo>
                    <a:pt x="1937992" y="1391281"/>
                  </a:lnTo>
                  <a:lnTo>
                    <a:pt x="1891283" y="1395984"/>
                  </a:lnTo>
                  <a:close/>
                </a:path>
              </a:pathLst>
            </a:custGeom>
            <a:solidFill>
              <a:srgbClr val="B33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1520" y="4346447"/>
              <a:ext cx="2133600" cy="1407160"/>
            </a:xfrm>
            <a:custGeom>
              <a:avLst/>
              <a:gdLst/>
              <a:ahLst/>
              <a:cxnLst/>
              <a:rect l="l" t="t" r="r" b="b"/>
              <a:pathLst>
                <a:path w="2133600" h="1407160">
                  <a:moveTo>
                    <a:pt x="1908048" y="1406652"/>
                  </a:moveTo>
                  <a:lnTo>
                    <a:pt x="225552" y="1406652"/>
                  </a:lnTo>
                  <a:lnTo>
                    <a:pt x="201168" y="1403604"/>
                  </a:lnTo>
                  <a:lnTo>
                    <a:pt x="144780" y="1388364"/>
                  </a:lnTo>
                  <a:lnTo>
                    <a:pt x="105156" y="1365504"/>
                  </a:lnTo>
                  <a:lnTo>
                    <a:pt x="70104" y="1336548"/>
                  </a:lnTo>
                  <a:lnTo>
                    <a:pt x="39624" y="1301496"/>
                  </a:lnTo>
                  <a:lnTo>
                    <a:pt x="18288" y="1261871"/>
                  </a:lnTo>
                  <a:lnTo>
                    <a:pt x="4572" y="1216152"/>
                  </a:lnTo>
                  <a:lnTo>
                    <a:pt x="3048" y="1203960"/>
                  </a:lnTo>
                  <a:lnTo>
                    <a:pt x="1524" y="1193292"/>
                  </a:lnTo>
                  <a:lnTo>
                    <a:pt x="0" y="1181100"/>
                  </a:lnTo>
                  <a:lnTo>
                    <a:pt x="0" y="225551"/>
                  </a:lnTo>
                  <a:lnTo>
                    <a:pt x="10668" y="166115"/>
                  </a:lnTo>
                  <a:lnTo>
                    <a:pt x="28956" y="123443"/>
                  </a:lnTo>
                  <a:lnTo>
                    <a:pt x="54864" y="85343"/>
                  </a:lnTo>
                  <a:lnTo>
                    <a:pt x="86868" y="53339"/>
                  </a:lnTo>
                  <a:lnTo>
                    <a:pt x="124968" y="27431"/>
                  </a:lnTo>
                  <a:lnTo>
                    <a:pt x="167640" y="10667"/>
                  </a:lnTo>
                  <a:lnTo>
                    <a:pt x="190500" y="4571"/>
                  </a:lnTo>
                  <a:lnTo>
                    <a:pt x="201168" y="1524"/>
                  </a:lnTo>
                  <a:lnTo>
                    <a:pt x="213360" y="0"/>
                  </a:lnTo>
                  <a:lnTo>
                    <a:pt x="1920240" y="0"/>
                  </a:lnTo>
                  <a:lnTo>
                    <a:pt x="1930908" y="1524"/>
                  </a:lnTo>
                  <a:lnTo>
                    <a:pt x="1943100" y="4571"/>
                  </a:lnTo>
                  <a:lnTo>
                    <a:pt x="1965960" y="10667"/>
                  </a:lnTo>
                  <a:lnTo>
                    <a:pt x="227076" y="10667"/>
                  </a:lnTo>
                  <a:lnTo>
                    <a:pt x="202692" y="13715"/>
                  </a:lnTo>
                  <a:lnTo>
                    <a:pt x="204216" y="13715"/>
                  </a:lnTo>
                  <a:lnTo>
                    <a:pt x="192024" y="15239"/>
                  </a:lnTo>
                  <a:lnTo>
                    <a:pt x="176021" y="19812"/>
                  </a:lnTo>
                  <a:lnTo>
                    <a:pt x="170688" y="19812"/>
                  </a:lnTo>
                  <a:lnTo>
                    <a:pt x="152908" y="27431"/>
                  </a:lnTo>
                  <a:lnTo>
                    <a:pt x="149352" y="27431"/>
                  </a:lnTo>
                  <a:lnTo>
                    <a:pt x="129540" y="38100"/>
                  </a:lnTo>
                  <a:lnTo>
                    <a:pt x="111252" y="48767"/>
                  </a:lnTo>
                  <a:lnTo>
                    <a:pt x="92964" y="62483"/>
                  </a:lnTo>
                  <a:lnTo>
                    <a:pt x="79248" y="76200"/>
                  </a:lnTo>
                  <a:lnTo>
                    <a:pt x="77724" y="76200"/>
                  </a:lnTo>
                  <a:lnTo>
                    <a:pt x="62484" y="92963"/>
                  </a:lnTo>
                  <a:lnTo>
                    <a:pt x="48768" y="111251"/>
                  </a:lnTo>
                  <a:lnTo>
                    <a:pt x="49354" y="111251"/>
                  </a:lnTo>
                  <a:lnTo>
                    <a:pt x="38100" y="129539"/>
                  </a:lnTo>
                  <a:lnTo>
                    <a:pt x="28956" y="149351"/>
                  </a:lnTo>
                  <a:lnTo>
                    <a:pt x="21880" y="169163"/>
                  </a:lnTo>
                  <a:lnTo>
                    <a:pt x="21336" y="169163"/>
                  </a:lnTo>
                  <a:lnTo>
                    <a:pt x="15240" y="192023"/>
                  </a:lnTo>
                  <a:lnTo>
                    <a:pt x="13716" y="202691"/>
                  </a:lnTo>
                  <a:lnTo>
                    <a:pt x="12192" y="214883"/>
                  </a:lnTo>
                  <a:lnTo>
                    <a:pt x="10668" y="225551"/>
                  </a:lnTo>
                  <a:lnTo>
                    <a:pt x="10668" y="1179575"/>
                  </a:lnTo>
                  <a:lnTo>
                    <a:pt x="12192" y="1191768"/>
                  </a:lnTo>
                  <a:lnTo>
                    <a:pt x="13716" y="1202436"/>
                  </a:lnTo>
                  <a:lnTo>
                    <a:pt x="15240" y="1214628"/>
                  </a:lnTo>
                  <a:lnTo>
                    <a:pt x="21336" y="1235964"/>
                  </a:lnTo>
                  <a:lnTo>
                    <a:pt x="28956" y="1257300"/>
                  </a:lnTo>
                  <a:lnTo>
                    <a:pt x="38100" y="1277112"/>
                  </a:lnTo>
                  <a:lnTo>
                    <a:pt x="50292" y="1295400"/>
                  </a:lnTo>
                  <a:lnTo>
                    <a:pt x="48768" y="1295400"/>
                  </a:lnTo>
                  <a:lnTo>
                    <a:pt x="62484" y="1313688"/>
                  </a:lnTo>
                  <a:lnTo>
                    <a:pt x="63869" y="1313688"/>
                  </a:lnTo>
                  <a:lnTo>
                    <a:pt x="77724" y="1328928"/>
                  </a:lnTo>
                  <a:lnTo>
                    <a:pt x="129540" y="1368552"/>
                  </a:lnTo>
                  <a:lnTo>
                    <a:pt x="170688" y="1385316"/>
                  </a:lnTo>
                  <a:lnTo>
                    <a:pt x="204216" y="1392936"/>
                  </a:lnTo>
                  <a:lnTo>
                    <a:pt x="202692" y="1392936"/>
                  </a:lnTo>
                  <a:lnTo>
                    <a:pt x="227076" y="1395984"/>
                  </a:lnTo>
                  <a:lnTo>
                    <a:pt x="1965960" y="1395984"/>
                  </a:lnTo>
                  <a:lnTo>
                    <a:pt x="1943100" y="1402080"/>
                  </a:lnTo>
                  <a:lnTo>
                    <a:pt x="1930908" y="1403604"/>
                  </a:lnTo>
                  <a:lnTo>
                    <a:pt x="1920240" y="1405128"/>
                  </a:lnTo>
                  <a:lnTo>
                    <a:pt x="1908048" y="1406652"/>
                  </a:lnTo>
                  <a:close/>
                </a:path>
                <a:path w="2133600" h="1407160">
                  <a:moveTo>
                    <a:pt x="1962912" y="21336"/>
                  </a:moveTo>
                  <a:lnTo>
                    <a:pt x="1940051" y="15239"/>
                  </a:lnTo>
                  <a:lnTo>
                    <a:pt x="1941576" y="15239"/>
                  </a:lnTo>
                  <a:lnTo>
                    <a:pt x="1929384" y="13715"/>
                  </a:lnTo>
                  <a:lnTo>
                    <a:pt x="1918716" y="12191"/>
                  </a:lnTo>
                  <a:lnTo>
                    <a:pt x="1906524" y="10667"/>
                  </a:lnTo>
                  <a:lnTo>
                    <a:pt x="1965960" y="10667"/>
                  </a:lnTo>
                  <a:lnTo>
                    <a:pt x="1987296" y="18287"/>
                  </a:lnTo>
                  <a:lnTo>
                    <a:pt x="1990852" y="19812"/>
                  </a:lnTo>
                  <a:lnTo>
                    <a:pt x="1962912" y="19812"/>
                  </a:lnTo>
                  <a:lnTo>
                    <a:pt x="1962912" y="21336"/>
                  </a:lnTo>
                  <a:close/>
                </a:path>
                <a:path w="2133600" h="1407160">
                  <a:moveTo>
                    <a:pt x="170688" y="21336"/>
                  </a:moveTo>
                  <a:lnTo>
                    <a:pt x="170688" y="19812"/>
                  </a:lnTo>
                  <a:lnTo>
                    <a:pt x="176021" y="19812"/>
                  </a:lnTo>
                  <a:lnTo>
                    <a:pt x="170688" y="21336"/>
                  </a:lnTo>
                  <a:close/>
                </a:path>
                <a:path w="2133600" h="1407160">
                  <a:moveTo>
                    <a:pt x="1984248" y="28955"/>
                  </a:moveTo>
                  <a:lnTo>
                    <a:pt x="1962912" y="19812"/>
                  </a:lnTo>
                  <a:lnTo>
                    <a:pt x="1990852" y="19812"/>
                  </a:lnTo>
                  <a:lnTo>
                    <a:pt x="2008632" y="27431"/>
                  </a:lnTo>
                  <a:lnTo>
                    <a:pt x="1982724" y="27431"/>
                  </a:lnTo>
                  <a:lnTo>
                    <a:pt x="1984248" y="28955"/>
                  </a:lnTo>
                  <a:close/>
                </a:path>
                <a:path w="2133600" h="1407160">
                  <a:moveTo>
                    <a:pt x="149352" y="28955"/>
                  </a:moveTo>
                  <a:lnTo>
                    <a:pt x="149352" y="27431"/>
                  </a:lnTo>
                  <a:lnTo>
                    <a:pt x="152908" y="27431"/>
                  </a:lnTo>
                  <a:lnTo>
                    <a:pt x="149352" y="28955"/>
                  </a:lnTo>
                  <a:close/>
                </a:path>
                <a:path w="2133600" h="1407160">
                  <a:moveTo>
                    <a:pt x="2055876" y="77724"/>
                  </a:moveTo>
                  <a:lnTo>
                    <a:pt x="2039112" y="62483"/>
                  </a:lnTo>
                  <a:lnTo>
                    <a:pt x="2040636" y="62483"/>
                  </a:lnTo>
                  <a:lnTo>
                    <a:pt x="2022348" y="48767"/>
                  </a:lnTo>
                  <a:lnTo>
                    <a:pt x="2002536" y="38100"/>
                  </a:lnTo>
                  <a:lnTo>
                    <a:pt x="2004060" y="38100"/>
                  </a:lnTo>
                  <a:lnTo>
                    <a:pt x="1982724" y="27431"/>
                  </a:lnTo>
                  <a:lnTo>
                    <a:pt x="2008632" y="27431"/>
                  </a:lnTo>
                  <a:lnTo>
                    <a:pt x="2028444" y="39624"/>
                  </a:lnTo>
                  <a:lnTo>
                    <a:pt x="2046732" y="53339"/>
                  </a:lnTo>
                  <a:lnTo>
                    <a:pt x="2063496" y="68579"/>
                  </a:lnTo>
                  <a:lnTo>
                    <a:pt x="2070423" y="76200"/>
                  </a:lnTo>
                  <a:lnTo>
                    <a:pt x="2055876" y="76200"/>
                  </a:lnTo>
                  <a:lnTo>
                    <a:pt x="2055876" y="77724"/>
                  </a:lnTo>
                  <a:close/>
                </a:path>
                <a:path w="2133600" h="1407160">
                  <a:moveTo>
                    <a:pt x="77724" y="77724"/>
                  </a:moveTo>
                  <a:lnTo>
                    <a:pt x="77724" y="76200"/>
                  </a:lnTo>
                  <a:lnTo>
                    <a:pt x="79248" y="76200"/>
                  </a:lnTo>
                  <a:lnTo>
                    <a:pt x="77724" y="77724"/>
                  </a:lnTo>
                  <a:close/>
                </a:path>
                <a:path w="2133600" h="1407160">
                  <a:moveTo>
                    <a:pt x="2083308" y="111251"/>
                  </a:moveTo>
                  <a:lnTo>
                    <a:pt x="2069592" y="92963"/>
                  </a:lnTo>
                  <a:lnTo>
                    <a:pt x="2071116" y="92963"/>
                  </a:lnTo>
                  <a:lnTo>
                    <a:pt x="2055876" y="76200"/>
                  </a:lnTo>
                  <a:lnTo>
                    <a:pt x="2070423" y="76200"/>
                  </a:lnTo>
                  <a:lnTo>
                    <a:pt x="2078736" y="85343"/>
                  </a:lnTo>
                  <a:lnTo>
                    <a:pt x="2092451" y="103631"/>
                  </a:lnTo>
                  <a:lnTo>
                    <a:pt x="2096203" y="109727"/>
                  </a:lnTo>
                  <a:lnTo>
                    <a:pt x="2083308" y="109727"/>
                  </a:lnTo>
                  <a:lnTo>
                    <a:pt x="2083308" y="111251"/>
                  </a:lnTo>
                  <a:close/>
                </a:path>
                <a:path w="2133600" h="1407160">
                  <a:moveTo>
                    <a:pt x="49354" y="111251"/>
                  </a:moveTo>
                  <a:lnTo>
                    <a:pt x="48768" y="111251"/>
                  </a:lnTo>
                  <a:lnTo>
                    <a:pt x="50292" y="109727"/>
                  </a:lnTo>
                  <a:lnTo>
                    <a:pt x="49354" y="111251"/>
                  </a:lnTo>
                  <a:close/>
                </a:path>
                <a:path w="2133600" h="1407160">
                  <a:moveTo>
                    <a:pt x="2112264" y="170687"/>
                  </a:moveTo>
                  <a:lnTo>
                    <a:pt x="2104644" y="149351"/>
                  </a:lnTo>
                  <a:lnTo>
                    <a:pt x="2095500" y="129539"/>
                  </a:lnTo>
                  <a:lnTo>
                    <a:pt x="2083308" y="109727"/>
                  </a:lnTo>
                  <a:lnTo>
                    <a:pt x="2096203" y="109727"/>
                  </a:lnTo>
                  <a:lnTo>
                    <a:pt x="2104644" y="123443"/>
                  </a:lnTo>
                  <a:lnTo>
                    <a:pt x="2115312" y="144779"/>
                  </a:lnTo>
                  <a:lnTo>
                    <a:pt x="2122932" y="166115"/>
                  </a:lnTo>
                  <a:lnTo>
                    <a:pt x="2123744" y="169163"/>
                  </a:lnTo>
                  <a:lnTo>
                    <a:pt x="2112264" y="169163"/>
                  </a:lnTo>
                  <a:lnTo>
                    <a:pt x="2112264" y="170687"/>
                  </a:lnTo>
                  <a:close/>
                </a:path>
                <a:path w="2133600" h="1407160">
                  <a:moveTo>
                    <a:pt x="21336" y="170687"/>
                  </a:moveTo>
                  <a:lnTo>
                    <a:pt x="21336" y="169163"/>
                  </a:lnTo>
                  <a:lnTo>
                    <a:pt x="21880" y="169163"/>
                  </a:lnTo>
                  <a:lnTo>
                    <a:pt x="21336" y="170687"/>
                  </a:lnTo>
                  <a:close/>
                </a:path>
                <a:path w="2133600" h="1407160">
                  <a:moveTo>
                    <a:pt x="2069592" y="1313688"/>
                  </a:moveTo>
                  <a:lnTo>
                    <a:pt x="2095500" y="1277112"/>
                  </a:lnTo>
                  <a:lnTo>
                    <a:pt x="2112264" y="1235964"/>
                  </a:lnTo>
                  <a:lnTo>
                    <a:pt x="2119884" y="1202436"/>
                  </a:lnTo>
                  <a:lnTo>
                    <a:pt x="2121408" y="1191768"/>
                  </a:lnTo>
                  <a:lnTo>
                    <a:pt x="2121408" y="1179575"/>
                  </a:lnTo>
                  <a:lnTo>
                    <a:pt x="2122932" y="1168908"/>
                  </a:lnTo>
                  <a:lnTo>
                    <a:pt x="2122932" y="237743"/>
                  </a:lnTo>
                  <a:lnTo>
                    <a:pt x="2121408" y="225551"/>
                  </a:lnTo>
                  <a:lnTo>
                    <a:pt x="2121408" y="214883"/>
                  </a:lnTo>
                  <a:lnTo>
                    <a:pt x="2119884" y="202691"/>
                  </a:lnTo>
                  <a:lnTo>
                    <a:pt x="2118360" y="192023"/>
                  </a:lnTo>
                  <a:lnTo>
                    <a:pt x="2112264" y="169163"/>
                  </a:lnTo>
                  <a:lnTo>
                    <a:pt x="2123744" y="169163"/>
                  </a:lnTo>
                  <a:lnTo>
                    <a:pt x="2129028" y="188975"/>
                  </a:lnTo>
                  <a:lnTo>
                    <a:pt x="2133600" y="225551"/>
                  </a:lnTo>
                  <a:lnTo>
                    <a:pt x="2133600" y="1181100"/>
                  </a:lnTo>
                  <a:lnTo>
                    <a:pt x="2132076" y="1193292"/>
                  </a:lnTo>
                  <a:lnTo>
                    <a:pt x="2130551" y="1203960"/>
                  </a:lnTo>
                  <a:lnTo>
                    <a:pt x="2129028" y="1216152"/>
                  </a:lnTo>
                  <a:lnTo>
                    <a:pt x="2115312" y="1261871"/>
                  </a:lnTo>
                  <a:lnTo>
                    <a:pt x="2092451" y="1301496"/>
                  </a:lnTo>
                  <a:lnTo>
                    <a:pt x="2084451" y="1312164"/>
                  </a:lnTo>
                  <a:lnTo>
                    <a:pt x="2071116" y="1312164"/>
                  </a:lnTo>
                  <a:lnTo>
                    <a:pt x="2069592" y="1313688"/>
                  </a:lnTo>
                  <a:close/>
                </a:path>
                <a:path w="2133600" h="1407160">
                  <a:moveTo>
                    <a:pt x="63869" y="1313688"/>
                  </a:moveTo>
                  <a:lnTo>
                    <a:pt x="62484" y="1313688"/>
                  </a:lnTo>
                  <a:lnTo>
                    <a:pt x="62484" y="1312164"/>
                  </a:lnTo>
                  <a:lnTo>
                    <a:pt x="63869" y="1313688"/>
                  </a:lnTo>
                  <a:close/>
                </a:path>
                <a:path w="2133600" h="1407160">
                  <a:moveTo>
                    <a:pt x="1965960" y="1395984"/>
                  </a:moveTo>
                  <a:lnTo>
                    <a:pt x="1906524" y="1395984"/>
                  </a:lnTo>
                  <a:lnTo>
                    <a:pt x="1918716" y="1394460"/>
                  </a:lnTo>
                  <a:lnTo>
                    <a:pt x="1929384" y="1392936"/>
                  </a:lnTo>
                  <a:lnTo>
                    <a:pt x="1941576" y="1391412"/>
                  </a:lnTo>
                  <a:lnTo>
                    <a:pt x="1940051" y="1391412"/>
                  </a:lnTo>
                  <a:lnTo>
                    <a:pt x="1962912" y="1385316"/>
                  </a:lnTo>
                  <a:lnTo>
                    <a:pt x="1984248" y="1377696"/>
                  </a:lnTo>
                  <a:lnTo>
                    <a:pt x="1982724" y="1377696"/>
                  </a:lnTo>
                  <a:lnTo>
                    <a:pt x="2004060" y="1368552"/>
                  </a:lnTo>
                  <a:lnTo>
                    <a:pt x="2002536" y="1368552"/>
                  </a:lnTo>
                  <a:lnTo>
                    <a:pt x="2022348" y="1356360"/>
                  </a:lnTo>
                  <a:lnTo>
                    <a:pt x="2040636" y="1344168"/>
                  </a:lnTo>
                  <a:lnTo>
                    <a:pt x="2039112" y="1344168"/>
                  </a:lnTo>
                  <a:lnTo>
                    <a:pt x="2055876" y="1328928"/>
                  </a:lnTo>
                  <a:lnTo>
                    <a:pt x="2071116" y="1312164"/>
                  </a:lnTo>
                  <a:lnTo>
                    <a:pt x="2084451" y="1312164"/>
                  </a:lnTo>
                  <a:lnTo>
                    <a:pt x="2078736" y="1319784"/>
                  </a:lnTo>
                  <a:lnTo>
                    <a:pt x="2046732" y="1351788"/>
                  </a:lnTo>
                  <a:lnTo>
                    <a:pt x="2008632" y="1377696"/>
                  </a:lnTo>
                  <a:lnTo>
                    <a:pt x="1987296" y="1388364"/>
                  </a:lnTo>
                  <a:lnTo>
                    <a:pt x="1965960" y="1395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64756" y="4641580"/>
            <a:ext cx="1467485" cy="74358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82880" marR="5080" indent="-170815">
              <a:lnSpc>
                <a:spcPts val="2700"/>
              </a:lnSpc>
              <a:spcBef>
                <a:spcPts val="400"/>
              </a:spcBef>
            </a:pP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Uzun</a:t>
            </a:r>
            <a:r>
              <a:rPr dirty="0" sz="245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450" spc="-5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164831" y="1372528"/>
            <a:ext cx="436245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95">
                <a:solidFill>
                  <a:srgbClr val="FF0000"/>
                </a:solidFill>
              </a:rPr>
              <a:t>Zorbalık</a:t>
            </a:r>
            <a:r>
              <a:rPr dirty="0" sz="3150" spc="-55">
                <a:solidFill>
                  <a:srgbClr val="FF0000"/>
                </a:solidFill>
              </a:rPr>
              <a:t> </a:t>
            </a:r>
            <a:r>
              <a:rPr dirty="0" sz="3150" spc="-100">
                <a:solidFill>
                  <a:srgbClr val="FF0000"/>
                </a:solidFill>
              </a:rPr>
              <a:t>yapan</a:t>
            </a:r>
            <a:r>
              <a:rPr dirty="0" sz="3150" spc="-80">
                <a:solidFill>
                  <a:srgbClr val="FF0000"/>
                </a:solidFill>
              </a:rPr>
              <a:t> </a:t>
            </a:r>
            <a:r>
              <a:rPr dirty="0" sz="3150" spc="-70">
                <a:solidFill>
                  <a:srgbClr val="FF0000"/>
                </a:solidFill>
              </a:rPr>
              <a:t>çocuklar</a:t>
            </a:r>
            <a:r>
              <a:rPr dirty="0" sz="3150" spc="-65">
                <a:solidFill>
                  <a:srgbClr val="FF0000"/>
                </a:solidFill>
              </a:rPr>
              <a:t> için</a:t>
            </a:r>
            <a:endParaRPr sz="3150"/>
          </a:p>
        </p:txBody>
      </p:sp>
      <p:sp>
        <p:nvSpPr>
          <p:cNvPr id="15" name="object 15"/>
          <p:cNvSpPr txBox="1"/>
          <p:nvPr/>
        </p:nvSpPr>
        <p:spPr>
          <a:xfrm>
            <a:off x="9725742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7122" y="6529928"/>
            <a:ext cx="543560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">
                <a:latin typeface="Calibri"/>
                <a:cs typeface="Calibri"/>
              </a:rPr>
              <a:t>(Camodeca,</a:t>
            </a:r>
            <a:r>
              <a:rPr dirty="0" sz="800" spc="-3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Goossens,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Meerum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Terwogt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Schuengel,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2002;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Gökkaya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Tekinsav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Sütcü,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2020;</a:t>
            </a:r>
            <a:r>
              <a:rPr dirty="0" sz="800" spc="-5">
                <a:latin typeface="Calibri"/>
                <a:cs typeface="Calibri"/>
              </a:rPr>
              <a:t> Jacobs,</a:t>
            </a:r>
            <a:r>
              <a:rPr dirty="0" sz="800" spc="-3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2008;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Menesini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 </a:t>
            </a:r>
            <a:r>
              <a:rPr dirty="0" sz="800" spc="-5">
                <a:latin typeface="Calibri"/>
                <a:cs typeface="Calibri"/>
              </a:rPr>
              <a:t>ark.,</a:t>
            </a:r>
            <a:r>
              <a:rPr dirty="0" sz="800" spc="-15">
                <a:latin typeface="Calibri"/>
                <a:cs typeface="Calibri"/>
              </a:rPr>
              <a:t> 2003)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5251" y="1147031"/>
            <a:ext cx="430657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175"/>
              <a:t>A</a:t>
            </a:r>
            <a:r>
              <a:rPr dirty="0" sz="3850" spc="-190"/>
              <a:t>k</a:t>
            </a:r>
            <a:r>
              <a:rPr dirty="0" sz="3850" spc="-140"/>
              <a:t>r</a:t>
            </a:r>
            <a:r>
              <a:rPr dirty="0" sz="3850" spc="-130"/>
              <a:t>a</a:t>
            </a:r>
            <a:r>
              <a:rPr dirty="0" sz="3850" spc="-60"/>
              <a:t>n</a:t>
            </a:r>
            <a:r>
              <a:rPr dirty="0" sz="3850" spc="-100"/>
              <a:t> </a:t>
            </a:r>
            <a:r>
              <a:rPr dirty="0" sz="3850" spc="-105"/>
              <a:t>Z</a:t>
            </a:r>
            <a:r>
              <a:rPr dirty="0" sz="3850" spc="-100"/>
              <a:t>o</a:t>
            </a:r>
            <a:r>
              <a:rPr dirty="0" sz="3850" spc="-60"/>
              <a:t>r</a:t>
            </a:r>
            <a:r>
              <a:rPr dirty="0" sz="3850" spc="-100"/>
              <a:t>b</a:t>
            </a:r>
            <a:r>
              <a:rPr dirty="0" sz="3850" spc="-130"/>
              <a:t>a</a:t>
            </a:r>
            <a:r>
              <a:rPr dirty="0" sz="3850" spc="-100"/>
              <a:t>l</a:t>
            </a:r>
            <a:r>
              <a:rPr dirty="0" sz="3850" spc="-140"/>
              <a:t>ı</a:t>
            </a:r>
            <a:r>
              <a:rPr dirty="0" sz="3850" spc="-50"/>
              <a:t>ğ</a:t>
            </a:r>
            <a:r>
              <a:rPr dirty="0" sz="3850" spc="-95"/>
              <a:t>ı</a:t>
            </a:r>
            <a:r>
              <a:rPr dirty="0" sz="3850" spc="-65"/>
              <a:t> </a:t>
            </a:r>
            <a:r>
              <a:rPr dirty="0" sz="3850" spc="-105"/>
              <a:t>N</a:t>
            </a:r>
            <a:r>
              <a:rPr dirty="0" sz="3850" spc="-85"/>
              <a:t>e</a:t>
            </a:r>
            <a:r>
              <a:rPr dirty="0" sz="3850" spc="-100"/>
              <a:t>d</a:t>
            </a:r>
            <a:r>
              <a:rPr dirty="0" sz="3850" spc="-100"/>
              <a:t>i</a:t>
            </a:r>
            <a:r>
              <a:rPr dirty="0" sz="3850" spc="-60"/>
              <a:t>r</a:t>
            </a:r>
            <a:r>
              <a:rPr dirty="0" sz="3850" spc="5"/>
              <a:t>?</a:t>
            </a:r>
            <a:endParaRPr sz="3850"/>
          </a:p>
        </p:txBody>
      </p:sp>
      <p:sp>
        <p:nvSpPr>
          <p:cNvPr id="4" name="object 4"/>
          <p:cNvSpPr txBox="1"/>
          <p:nvPr/>
        </p:nvSpPr>
        <p:spPr>
          <a:xfrm>
            <a:off x="9768896" y="6439979"/>
            <a:ext cx="14478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</a:t>
            </a:fld>
            <a:endParaRPr sz="10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163" y="2468362"/>
            <a:ext cx="9063355" cy="388366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13360" marR="302895" indent="-20129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 b="1">
                <a:solidFill>
                  <a:srgbClr val="FF0000"/>
                </a:solidFill>
                <a:latin typeface="Calibri"/>
                <a:cs typeface="Calibri"/>
              </a:rPr>
              <a:t>Akran</a:t>
            </a:r>
            <a:r>
              <a:rPr dirty="0" sz="245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50" spc="-10" b="1">
                <a:solidFill>
                  <a:srgbClr val="FF0000"/>
                </a:solidFill>
                <a:latin typeface="Calibri"/>
                <a:cs typeface="Calibri"/>
              </a:rPr>
              <a:t>zorbalığı</a:t>
            </a:r>
            <a:r>
              <a:rPr dirty="0" sz="2450" spc="-10">
                <a:latin typeface="Calibri"/>
                <a:cs typeface="Calibri"/>
              </a:rPr>
              <a:t>,</a:t>
            </a:r>
            <a:r>
              <a:rPr dirty="0" sz="2450" spc="1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okullarda</a:t>
            </a:r>
            <a:r>
              <a:rPr dirty="0" sz="2450" spc="-5">
                <a:latin typeface="Calibri"/>
                <a:cs typeface="Calibri"/>
              </a:rPr>
              <a:t> bir</a:t>
            </a:r>
            <a:r>
              <a:rPr dirty="0" sz="2450" spc="20">
                <a:latin typeface="Calibri"/>
                <a:cs typeface="Calibri"/>
              </a:rPr>
              <a:t> </a:t>
            </a:r>
            <a:r>
              <a:rPr dirty="0" sz="2450" spc="-30">
                <a:latin typeface="Calibri"/>
                <a:cs typeface="Calibri"/>
              </a:rPr>
              <a:t>ya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10">
                <a:latin typeface="Calibri"/>
                <a:cs typeface="Calibri"/>
              </a:rPr>
              <a:t>da</a:t>
            </a:r>
            <a:r>
              <a:rPr dirty="0" sz="2450" spc="-10">
                <a:latin typeface="Calibri"/>
                <a:cs typeface="Calibri"/>
              </a:rPr>
              <a:t> birkaç</a:t>
            </a:r>
            <a:r>
              <a:rPr dirty="0" sz="2450" spc="1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çocuğun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bir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başka</a:t>
            </a:r>
            <a:r>
              <a:rPr dirty="0" sz="2450" spc="2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çocuğa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karşı</a:t>
            </a:r>
            <a:r>
              <a:rPr dirty="0" sz="2450" spc="1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yaptığı</a:t>
            </a:r>
            <a:r>
              <a:rPr dirty="0" sz="2450" spc="-6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saldırgan</a:t>
            </a:r>
            <a:r>
              <a:rPr dirty="0" sz="245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davranışlar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olarak</a:t>
            </a:r>
            <a:r>
              <a:rPr dirty="0" sz="2450" spc="-20">
                <a:latin typeface="Calibri"/>
                <a:cs typeface="Calibri"/>
              </a:rPr>
              <a:t> tanımlanmaktadır.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ts val="2795"/>
              </a:lnSpc>
              <a:spcBef>
                <a:spcPts val="55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5">
                <a:latin typeface="Calibri"/>
                <a:cs typeface="Calibri"/>
              </a:rPr>
              <a:t>Bir</a:t>
            </a:r>
            <a:r>
              <a:rPr dirty="0" sz="2450" spc="-10">
                <a:latin typeface="Calibri"/>
                <a:cs typeface="Calibri"/>
              </a:rPr>
              <a:t> davranışın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 spc="-15">
                <a:latin typeface="Calibri"/>
                <a:cs typeface="Calibri"/>
              </a:rPr>
              <a:t>akran</a:t>
            </a:r>
            <a:r>
              <a:rPr dirty="0" sz="2450" spc="2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zorbalığı olarak</a:t>
            </a:r>
            <a:r>
              <a:rPr dirty="0" sz="2450" spc="-4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tanımlanması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için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5" b="1">
                <a:solidFill>
                  <a:srgbClr val="FF0000"/>
                </a:solidFill>
                <a:latin typeface="Calibri"/>
                <a:cs typeface="Calibri"/>
              </a:rPr>
              <a:t>üç</a:t>
            </a:r>
            <a:r>
              <a:rPr dirty="0" sz="2450" spc="-5" b="1">
                <a:solidFill>
                  <a:srgbClr val="FF0000"/>
                </a:solidFill>
                <a:latin typeface="Calibri"/>
                <a:cs typeface="Calibri"/>
              </a:rPr>
              <a:t> temel</a:t>
            </a:r>
            <a:r>
              <a:rPr dirty="0" sz="245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50" spc="-10" b="1">
                <a:solidFill>
                  <a:srgbClr val="FF0000"/>
                </a:solidFill>
                <a:latin typeface="Calibri"/>
                <a:cs typeface="Calibri"/>
              </a:rPr>
              <a:t>özellik</a:t>
            </a:r>
            <a:endParaRPr sz="2450">
              <a:latin typeface="Calibri"/>
              <a:cs typeface="Calibri"/>
            </a:endParaRPr>
          </a:p>
          <a:p>
            <a:pPr marL="213360">
              <a:lnSpc>
                <a:spcPts val="2795"/>
              </a:lnSpc>
            </a:pPr>
            <a:r>
              <a:rPr dirty="0" sz="2450" spc="-10">
                <a:latin typeface="Calibri"/>
                <a:cs typeface="Calibri"/>
              </a:rPr>
              <a:t>gerekmektedir: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Calibri"/>
              <a:cs typeface="Calibri"/>
            </a:endParaRPr>
          </a:p>
          <a:p>
            <a:pPr marL="12700" marR="1666875">
              <a:lnSpc>
                <a:spcPct val="120000"/>
              </a:lnSpc>
            </a:pPr>
            <a:r>
              <a:rPr dirty="0" sz="2450" spc="5">
                <a:latin typeface="Calibri"/>
                <a:cs typeface="Calibri"/>
              </a:rPr>
              <a:t>1-</a:t>
            </a:r>
            <a:r>
              <a:rPr dirty="0" sz="2450" spc="-5">
                <a:latin typeface="Calibri"/>
                <a:cs typeface="Calibri"/>
              </a:rPr>
              <a:t> Davranışın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20" b="1">
                <a:latin typeface="Calibri"/>
                <a:cs typeface="Calibri"/>
              </a:rPr>
              <a:t>zarar</a:t>
            </a:r>
            <a:r>
              <a:rPr dirty="0" sz="2450" spc="25" b="1">
                <a:latin typeface="Calibri"/>
                <a:cs typeface="Calibri"/>
              </a:rPr>
              <a:t> </a:t>
            </a:r>
            <a:r>
              <a:rPr dirty="0" sz="2450" spc="-5" b="1">
                <a:latin typeface="Calibri"/>
                <a:cs typeface="Calibri"/>
              </a:rPr>
              <a:t>verme</a:t>
            </a:r>
            <a:r>
              <a:rPr dirty="0" sz="2450" b="1">
                <a:latin typeface="Calibri"/>
                <a:cs typeface="Calibri"/>
              </a:rPr>
              <a:t> </a:t>
            </a:r>
            <a:r>
              <a:rPr dirty="0" sz="2450" spc="-5" b="1">
                <a:latin typeface="Calibri"/>
                <a:cs typeface="Calibri"/>
              </a:rPr>
              <a:t>niyetiyle</a:t>
            </a:r>
            <a:r>
              <a:rPr dirty="0" sz="2450" b="1">
                <a:latin typeface="Calibri"/>
                <a:cs typeface="Calibri"/>
              </a:rPr>
              <a:t> </a:t>
            </a:r>
            <a:r>
              <a:rPr dirty="0" sz="2450" spc="-5" b="1">
                <a:latin typeface="Calibri"/>
                <a:cs typeface="Calibri"/>
              </a:rPr>
              <a:t>kasıtlı</a:t>
            </a:r>
            <a:r>
              <a:rPr dirty="0" sz="2450" b="1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olarak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yapılması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2-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Davranışın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5" b="1">
                <a:latin typeface="Calibri"/>
                <a:cs typeface="Calibri"/>
              </a:rPr>
              <a:t>tekrarlaması</a:t>
            </a:r>
            <a:r>
              <a:rPr dirty="0" sz="2450" spc="-30" b="1">
                <a:latin typeface="Calibri"/>
                <a:cs typeface="Calibri"/>
              </a:rPr>
              <a:t> </a:t>
            </a:r>
            <a:r>
              <a:rPr dirty="0" sz="2450" spc="-5" b="1">
                <a:latin typeface="Calibri"/>
                <a:cs typeface="Calibri"/>
              </a:rPr>
              <a:t>ve</a:t>
            </a:r>
            <a:r>
              <a:rPr dirty="0" sz="2450" b="1">
                <a:latin typeface="Calibri"/>
                <a:cs typeface="Calibri"/>
              </a:rPr>
              <a:t> </a:t>
            </a:r>
            <a:r>
              <a:rPr dirty="0" sz="2450" spc="-5" b="1">
                <a:latin typeface="Calibri"/>
                <a:cs typeface="Calibri"/>
              </a:rPr>
              <a:t>sürekli</a:t>
            </a:r>
            <a:r>
              <a:rPr dirty="0" sz="2450" spc="-20" b="1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olması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ts val="2795"/>
              </a:lnSpc>
              <a:spcBef>
                <a:spcPts val="590"/>
              </a:spcBef>
            </a:pPr>
            <a:r>
              <a:rPr dirty="0" sz="2450" spc="5">
                <a:latin typeface="Calibri"/>
                <a:cs typeface="Calibri"/>
              </a:rPr>
              <a:t>3-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Çocuklar</a:t>
            </a:r>
            <a:r>
              <a:rPr dirty="0" sz="2450" spc="-5">
                <a:latin typeface="Calibri"/>
                <a:cs typeface="Calibri"/>
              </a:rPr>
              <a:t> arasında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 b="1">
                <a:latin typeface="Calibri"/>
                <a:cs typeface="Calibri"/>
              </a:rPr>
              <a:t>güç</a:t>
            </a:r>
            <a:r>
              <a:rPr dirty="0" sz="2450" spc="-5" b="1">
                <a:latin typeface="Calibri"/>
                <a:cs typeface="Calibri"/>
              </a:rPr>
              <a:t> </a:t>
            </a:r>
            <a:r>
              <a:rPr dirty="0" sz="2450" b="1">
                <a:latin typeface="Calibri"/>
                <a:cs typeface="Calibri"/>
              </a:rPr>
              <a:t>dengesizliği</a:t>
            </a:r>
            <a:r>
              <a:rPr dirty="0" sz="2450">
                <a:latin typeface="Calibri"/>
                <a:cs typeface="Calibri"/>
              </a:rPr>
              <a:t>nin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olması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 spc="-5" i="1">
                <a:latin typeface="Calibri"/>
                <a:cs typeface="Calibri"/>
              </a:rPr>
              <a:t>(fiziksel,</a:t>
            </a:r>
            <a:r>
              <a:rPr dirty="0" sz="2450" spc="-40" i="1">
                <a:latin typeface="Calibri"/>
                <a:cs typeface="Calibri"/>
              </a:rPr>
              <a:t> </a:t>
            </a:r>
            <a:r>
              <a:rPr dirty="0" sz="2450" i="1">
                <a:latin typeface="Calibri"/>
                <a:cs typeface="Calibri"/>
              </a:rPr>
              <a:t>zihinsel,</a:t>
            </a:r>
            <a:r>
              <a:rPr dirty="0" sz="2450" spc="-35" i="1">
                <a:latin typeface="Calibri"/>
                <a:cs typeface="Calibri"/>
              </a:rPr>
              <a:t> </a:t>
            </a:r>
            <a:r>
              <a:rPr dirty="0" sz="2450" spc="-5" i="1">
                <a:latin typeface="Calibri"/>
                <a:cs typeface="Calibri"/>
              </a:rPr>
              <a:t>sosyal</a:t>
            </a:r>
            <a:endParaRPr sz="2450">
              <a:latin typeface="Calibri"/>
              <a:cs typeface="Calibri"/>
            </a:endParaRPr>
          </a:p>
          <a:p>
            <a:pPr marL="213360">
              <a:lnSpc>
                <a:spcPts val="2795"/>
              </a:lnSpc>
            </a:pPr>
            <a:r>
              <a:rPr dirty="0" sz="2450" spc="-15">
                <a:latin typeface="Calibri"/>
                <a:cs typeface="Calibri"/>
              </a:rPr>
              <a:t>ve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 i="1">
                <a:latin typeface="Calibri"/>
                <a:cs typeface="Calibri"/>
              </a:rPr>
              <a:t>yaş</a:t>
            </a:r>
            <a:r>
              <a:rPr dirty="0" sz="2450" spc="-20" i="1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gibi</a:t>
            </a:r>
            <a:r>
              <a:rPr dirty="0" sz="2450" i="1">
                <a:latin typeface="Calibri"/>
                <a:cs typeface="Calibri"/>
              </a:rPr>
              <a:t>)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800" spc="-5">
                <a:latin typeface="Calibri"/>
                <a:cs typeface="Calibri"/>
              </a:rPr>
              <a:t>(Olweus,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1993;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Rigby,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2003)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8860" y="1052544"/>
            <a:ext cx="551688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120">
                <a:solidFill>
                  <a:srgbClr val="FF0000"/>
                </a:solidFill>
              </a:rPr>
              <a:t>Z</a:t>
            </a:r>
            <a:r>
              <a:rPr dirty="0" sz="3150" spc="-55">
                <a:solidFill>
                  <a:srgbClr val="FF0000"/>
                </a:solidFill>
              </a:rPr>
              <a:t>o</a:t>
            </a:r>
            <a:r>
              <a:rPr dirty="0" sz="3150" spc="-50">
                <a:solidFill>
                  <a:srgbClr val="FF0000"/>
                </a:solidFill>
              </a:rPr>
              <a:t>r</a:t>
            </a:r>
            <a:r>
              <a:rPr dirty="0" sz="3150" spc="-90">
                <a:solidFill>
                  <a:srgbClr val="FF0000"/>
                </a:solidFill>
              </a:rPr>
              <a:t>b</a:t>
            </a:r>
            <a:r>
              <a:rPr dirty="0" sz="3150" spc="-105">
                <a:solidFill>
                  <a:srgbClr val="FF0000"/>
                </a:solidFill>
              </a:rPr>
              <a:t>a</a:t>
            </a:r>
            <a:r>
              <a:rPr dirty="0" sz="3150" spc="-85">
                <a:solidFill>
                  <a:srgbClr val="FF0000"/>
                </a:solidFill>
              </a:rPr>
              <a:t>l</a:t>
            </a:r>
            <a:r>
              <a:rPr dirty="0" sz="3150" spc="-114">
                <a:solidFill>
                  <a:srgbClr val="FF0000"/>
                </a:solidFill>
              </a:rPr>
              <a:t>ı</a:t>
            </a:r>
            <a:r>
              <a:rPr dirty="0" sz="3150" spc="-45">
                <a:solidFill>
                  <a:srgbClr val="FF0000"/>
                </a:solidFill>
              </a:rPr>
              <a:t>ğ</a:t>
            </a:r>
            <a:r>
              <a:rPr dirty="0" sz="3150" spc="-70">
                <a:solidFill>
                  <a:srgbClr val="FF0000"/>
                </a:solidFill>
              </a:rPr>
              <a:t>a</a:t>
            </a:r>
            <a:r>
              <a:rPr dirty="0" sz="3150" spc="-85">
                <a:solidFill>
                  <a:srgbClr val="FF0000"/>
                </a:solidFill>
              </a:rPr>
              <a:t> </a:t>
            </a:r>
            <a:r>
              <a:rPr dirty="0" sz="3150" spc="-105">
                <a:solidFill>
                  <a:srgbClr val="FF0000"/>
                </a:solidFill>
              </a:rPr>
              <a:t>m</a:t>
            </a:r>
            <a:r>
              <a:rPr dirty="0" sz="3150" spc="-75">
                <a:solidFill>
                  <a:srgbClr val="FF0000"/>
                </a:solidFill>
              </a:rPr>
              <a:t>a</a:t>
            </a:r>
            <a:r>
              <a:rPr dirty="0" sz="3150" spc="-50">
                <a:solidFill>
                  <a:srgbClr val="FF0000"/>
                </a:solidFill>
              </a:rPr>
              <a:t>r</a:t>
            </a:r>
            <a:r>
              <a:rPr dirty="0" sz="3150" spc="-90">
                <a:solidFill>
                  <a:srgbClr val="FF0000"/>
                </a:solidFill>
              </a:rPr>
              <a:t>u</a:t>
            </a:r>
            <a:r>
              <a:rPr dirty="0" sz="3150" spc="-10">
                <a:solidFill>
                  <a:srgbClr val="FF0000"/>
                </a:solidFill>
              </a:rPr>
              <a:t>z</a:t>
            </a:r>
            <a:r>
              <a:rPr dirty="0" sz="3150" spc="-95">
                <a:solidFill>
                  <a:srgbClr val="FF0000"/>
                </a:solidFill>
              </a:rPr>
              <a:t> </a:t>
            </a:r>
            <a:r>
              <a:rPr dirty="0" sz="3150" spc="-195">
                <a:solidFill>
                  <a:srgbClr val="FF0000"/>
                </a:solidFill>
              </a:rPr>
              <a:t>k</a:t>
            </a:r>
            <a:r>
              <a:rPr dirty="0" sz="3150" spc="-75">
                <a:solidFill>
                  <a:srgbClr val="FF0000"/>
                </a:solidFill>
              </a:rPr>
              <a:t>a</a:t>
            </a:r>
            <a:r>
              <a:rPr dirty="0" sz="3150" spc="-85">
                <a:solidFill>
                  <a:srgbClr val="FF0000"/>
                </a:solidFill>
              </a:rPr>
              <a:t>l</a:t>
            </a:r>
            <a:r>
              <a:rPr dirty="0" sz="3150" spc="-105">
                <a:solidFill>
                  <a:srgbClr val="FF0000"/>
                </a:solidFill>
              </a:rPr>
              <a:t>a</a:t>
            </a:r>
            <a:r>
              <a:rPr dirty="0" sz="3150" spc="-55">
                <a:solidFill>
                  <a:srgbClr val="FF0000"/>
                </a:solidFill>
              </a:rPr>
              <a:t>n</a:t>
            </a:r>
            <a:r>
              <a:rPr dirty="0" sz="3150" spc="-80">
                <a:solidFill>
                  <a:srgbClr val="FF0000"/>
                </a:solidFill>
              </a:rPr>
              <a:t> </a:t>
            </a:r>
            <a:r>
              <a:rPr dirty="0" sz="3150" spc="-30">
                <a:solidFill>
                  <a:srgbClr val="FF0000"/>
                </a:solidFill>
              </a:rPr>
              <a:t>ç</a:t>
            </a:r>
            <a:r>
              <a:rPr dirty="0" sz="3150" spc="-55">
                <a:solidFill>
                  <a:srgbClr val="FF0000"/>
                </a:solidFill>
              </a:rPr>
              <a:t>o</a:t>
            </a:r>
            <a:r>
              <a:rPr dirty="0" sz="3150">
                <a:solidFill>
                  <a:srgbClr val="FF0000"/>
                </a:solidFill>
              </a:rPr>
              <a:t>c</a:t>
            </a:r>
            <a:r>
              <a:rPr dirty="0" sz="3150" spc="-90">
                <a:solidFill>
                  <a:srgbClr val="FF0000"/>
                </a:solidFill>
              </a:rPr>
              <a:t>u</a:t>
            </a:r>
            <a:r>
              <a:rPr dirty="0" sz="3150" spc="-160">
                <a:solidFill>
                  <a:srgbClr val="FF0000"/>
                </a:solidFill>
              </a:rPr>
              <a:t>k</a:t>
            </a:r>
            <a:r>
              <a:rPr dirty="0" sz="3150" spc="-85">
                <a:solidFill>
                  <a:srgbClr val="FF0000"/>
                </a:solidFill>
              </a:rPr>
              <a:t>l</a:t>
            </a:r>
            <a:r>
              <a:rPr dirty="0" sz="3150" spc="-105">
                <a:solidFill>
                  <a:srgbClr val="FF0000"/>
                </a:solidFill>
              </a:rPr>
              <a:t>a</a:t>
            </a:r>
            <a:r>
              <a:rPr dirty="0" sz="3150" spc="-35">
                <a:solidFill>
                  <a:srgbClr val="FF0000"/>
                </a:solidFill>
              </a:rPr>
              <a:t>r</a:t>
            </a:r>
            <a:r>
              <a:rPr dirty="0" sz="3150" spc="-100">
                <a:solidFill>
                  <a:srgbClr val="FF0000"/>
                </a:solidFill>
              </a:rPr>
              <a:t> </a:t>
            </a:r>
            <a:r>
              <a:rPr dirty="0" sz="3150" spc="-85">
                <a:solidFill>
                  <a:srgbClr val="FF0000"/>
                </a:solidFill>
              </a:rPr>
              <a:t>i</a:t>
            </a:r>
            <a:r>
              <a:rPr dirty="0" sz="3150" spc="30">
                <a:solidFill>
                  <a:srgbClr val="FF0000"/>
                </a:solidFill>
              </a:rPr>
              <a:t>ç</a:t>
            </a:r>
            <a:r>
              <a:rPr dirty="0" sz="3150" spc="-114">
                <a:solidFill>
                  <a:srgbClr val="FF0000"/>
                </a:solidFill>
              </a:rPr>
              <a:t>i</a:t>
            </a:r>
            <a:r>
              <a:rPr dirty="0" sz="3150" spc="-55">
                <a:solidFill>
                  <a:srgbClr val="FF0000"/>
                </a:solidFill>
              </a:rPr>
              <a:t>n</a:t>
            </a:r>
            <a:endParaRPr sz="3150"/>
          </a:p>
        </p:txBody>
      </p:sp>
      <p:sp>
        <p:nvSpPr>
          <p:cNvPr id="3" name="object 3"/>
          <p:cNvSpPr/>
          <p:nvPr/>
        </p:nvSpPr>
        <p:spPr>
          <a:xfrm>
            <a:off x="3102864" y="1898903"/>
            <a:ext cx="6859905" cy="2633980"/>
          </a:xfrm>
          <a:custGeom>
            <a:avLst/>
            <a:gdLst/>
            <a:ahLst/>
            <a:cxnLst/>
            <a:rect l="l" t="t" r="r" b="b"/>
            <a:pathLst>
              <a:path w="6859905" h="2633979">
                <a:moveTo>
                  <a:pt x="6859524" y="419100"/>
                </a:moveTo>
                <a:lnTo>
                  <a:pt x="6854952" y="374904"/>
                </a:lnTo>
                <a:lnTo>
                  <a:pt x="6845808" y="332232"/>
                </a:lnTo>
                <a:lnTo>
                  <a:pt x="6833616" y="289560"/>
                </a:lnTo>
                <a:lnTo>
                  <a:pt x="6824472" y="269748"/>
                </a:lnTo>
                <a:lnTo>
                  <a:pt x="6818604" y="254508"/>
                </a:lnTo>
                <a:lnTo>
                  <a:pt x="6816852" y="249936"/>
                </a:lnTo>
                <a:lnTo>
                  <a:pt x="6798183" y="217932"/>
                </a:lnTo>
                <a:lnTo>
                  <a:pt x="6784848" y="195072"/>
                </a:lnTo>
                <a:lnTo>
                  <a:pt x="6771132" y="178308"/>
                </a:lnTo>
                <a:lnTo>
                  <a:pt x="6758940" y="161544"/>
                </a:lnTo>
                <a:lnTo>
                  <a:pt x="6745224" y="144780"/>
                </a:lnTo>
                <a:lnTo>
                  <a:pt x="6714744" y="114300"/>
                </a:lnTo>
                <a:lnTo>
                  <a:pt x="6697980" y="100584"/>
                </a:lnTo>
                <a:lnTo>
                  <a:pt x="6681216" y="88392"/>
                </a:lnTo>
                <a:lnTo>
                  <a:pt x="6675628" y="83820"/>
                </a:lnTo>
                <a:lnTo>
                  <a:pt x="6627876" y="53340"/>
                </a:lnTo>
                <a:lnTo>
                  <a:pt x="6589776" y="35052"/>
                </a:lnTo>
                <a:lnTo>
                  <a:pt x="6548628" y="19812"/>
                </a:lnTo>
                <a:lnTo>
                  <a:pt x="6491732" y="6096"/>
                </a:lnTo>
                <a:lnTo>
                  <a:pt x="6484620" y="4572"/>
                </a:lnTo>
                <a:lnTo>
                  <a:pt x="6461760" y="1524"/>
                </a:lnTo>
                <a:lnTo>
                  <a:pt x="6440424" y="0"/>
                </a:lnTo>
                <a:lnTo>
                  <a:pt x="0" y="0"/>
                </a:lnTo>
                <a:lnTo>
                  <a:pt x="0" y="2633472"/>
                </a:lnTo>
                <a:lnTo>
                  <a:pt x="6440424" y="2633472"/>
                </a:lnTo>
                <a:lnTo>
                  <a:pt x="6484620" y="2628900"/>
                </a:lnTo>
                <a:lnTo>
                  <a:pt x="6527292" y="2619756"/>
                </a:lnTo>
                <a:lnTo>
                  <a:pt x="6569964" y="2606040"/>
                </a:lnTo>
                <a:lnTo>
                  <a:pt x="6609588" y="2589276"/>
                </a:lnTo>
                <a:lnTo>
                  <a:pt x="6664452" y="2558796"/>
                </a:lnTo>
                <a:lnTo>
                  <a:pt x="6675628" y="2549652"/>
                </a:lnTo>
                <a:lnTo>
                  <a:pt x="6681216" y="2545080"/>
                </a:lnTo>
                <a:lnTo>
                  <a:pt x="6714744" y="2519172"/>
                </a:lnTo>
                <a:lnTo>
                  <a:pt x="6745224" y="2488692"/>
                </a:lnTo>
                <a:lnTo>
                  <a:pt x="6771132" y="2456688"/>
                </a:lnTo>
                <a:lnTo>
                  <a:pt x="6798183" y="2415540"/>
                </a:lnTo>
                <a:lnTo>
                  <a:pt x="6816852" y="2383536"/>
                </a:lnTo>
                <a:lnTo>
                  <a:pt x="6818604" y="2378964"/>
                </a:lnTo>
                <a:lnTo>
                  <a:pt x="6824472" y="2363724"/>
                </a:lnTo>
                <a:lnTo>
                  <a:pt x="6833616" y="2343912"/>
                </a:lnTo>
                <a:lnTo>
                  <a:pt x="6845808" y="2301240"/>
                </a:lnTo>
                <a:lnTo>
                  <a:pt x="6846125" y="2299716"/>
                </a:lnTo>
                <a:lnTo>
                  <a:pt x="6854952" y="2258568"/>
                </a:lnTo>
                <a:lnTo>
                  <a:pt x="6858000" y="2235708"/>
                </a:lnTo>
                <a:lnTo>
                  <a:pt x="6859524" y="2214372"/>
                </a:lnTo>
                <a:lnTo>
                  <a:pt x="6859524" y="419100"/>
                </a:lnTo>
                <a:close/>
              </a:path>
            </a:pathLst>
          </a:custGeom>
          <a:solidFill>
            <a:srgbClr val="E1E1E1">
              <a:alpha val="8984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14210" y="2023688"/>
            <a:ext cx="5186045" cy="23101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212725" indent="-200660">
              <a:lnSpc>
                <a:spcPct val="100000"/>
              </a:lnSpc>
              <a:spcBef>
                <a:spcPts val="254"/>
              </a:spcBef>
              <a:buChar char="•"/>
              <a:tabLst>
                <a:tab pos="213360" algn="l"/>
              </a:tabLst>
            </a:pPr>
            <a:r>
              <a:rPr dirty="0" sz="1750">
                <a:latin typeface="Calibri"/>
                <a:cs typeface="Calibri"/>
              </a:rPr>
              <a:t>Üzüntü,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mutsuzluk,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kızgınlık,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yalnızlık</a:t>
            </a:r>
            <a:endParaRPr sz="175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spcBef>
                <a:spcPts val="155"/>
              </a:spcBef>
              <a:buChar char="•"/>
              <a:tabLst>
                <a:tab pos="213360" algn="l"/>
              </a:tabLst>
            </a:pPr>
            <a:r>
              <a:rPr dirty="0" sz="1750">
                <a:latin typeface="Calibri"/>
                <a:cs typeface="Calibri"/>
              </a:rPr>
              <a:t>Düşük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özgüven</a:t>
            </a:r>
            <a:endParaRPr sz="175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spcBef>
                <a:spcPts val="145"/>
              </a:spcBef>
              <a:buChar char="•"/>
              <a:tabLst>
                <a:tab pos="213360" algn="l"/>
              </a:tabLst>
            </a:pPr>
            <a:r>
              <a:rPr dirty="0" sz="1750" spc="-5">
                <a:latin typeface="Calibri"/>
                <a:cs typeface="Calibri"/>
              </a:rPr>
              <a:t>Fiziksel </a:t>
            </a:r>
            <a:r>
              <a:rPr dirty="0" sz="1750">
                <a:latin typeface="Calibri"/>
                <a:cs typeface="Calibri"/>
              </a:rPr>
              <a:t>belirtiler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(baş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ağrısı, </a:t>
            </a:r>
            <a:r>
              <a:rPr dirty="0" sz="1750" spc="-10">
                <a:latin typeface="Calibri"/>
                <a:cs typeface="Calibri"/>
              </a:rPr>
              <a:t>karın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ağrısı,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mide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bulantısı)</a:t>
            </a:r>
            <a:endParaRPr sz="175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spcBef>
                <a:spcPts val="145"/>
              </a:spcBef>
              <a:buChar char="•"/>
              <a:tabLst>
                <a:tab pos="213360" algn="l"/>
              </a:tabLst>
            </a:pPr>
            <a:r>
              <a:rPr dirty="0" sz="1750" spc="-10">
                <a:latin typeface="Calibri"/>
                <a:cs typeface="Calibri"/>
              </a:rPr>
              <a:t>Uyku </a:t>
            </a:r>
            <a:r>
              <a:rPr dirty="0" sz="1750">
                <a:latin typeface="Calibri"/>
                <a:cs typeface="Calibri"/>
              </a:rPr>
              <a:t>sorunları</a:t>
            </a:r>
            <a:r>
              <a:rPr dirty="0" sz="1750" spc="-15">
                <a:latin typeface="Calibri"/>
                <a:cs typeface="Calibri"/>
              </a:rPr>
              <a:t> (korkulu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rüyalar,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kabuslar)</a:t>
            </a:r>
            <a:endParaRPr sz="175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spcBef>
                <a:spcPts val="140"/>
              </a:spcBef>
              <a:buChar char="•"/>
              <a:tabLst>
                <a:tab pos="213360" algn="l"/>
              </a:tabLst>
            </a:pPr>
            <a:r>
              <a:rPr dirty="0" sz="1750" spc="-5">
                <a:latin typeface="Calibri"/>
                <a:cs typeface="Calibri"/>
              </a:rPr>
              <a:t>Okula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bağlılıkta</a:t>
            </a:r>
            <a:r>
              <a:rPr dirty="0" sz="1750" spc="-4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azalma</a:t>
            </a:r>
            <a:endParaRPr sz="175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spcBef>
                <a:spcPts val="160"/>
              </a:spcBef>
              <a:buChar char="•"/>
              <a:tabLst>
                <a:tab pos="213360" algn="l"/>
              </a:tabLst>
            </a:pPr>
            <a:r>
              <a:rPr dirty="0" sz="1750" spc="-5">
                <a:latin typeface="Calibri"/>
                <a:cs typeface="Calibri"/>
              </a:rPr>
              <a:t>Okulda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güvende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hissetmeme,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okula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gitmek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istememe</a:t>
            </a:r>
            <a:endParaRPr sz="175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spcBef>
                <a:spcPts val="140"/>
              </a:spcBef>
              <a:buChar char="•"/>
              <a:tabLst>
                <a:tab pos="213360" algn="l"/>
              </a:tabLst>
            </a:pPr>
            <a:r>
              <a:rPr dirty="0" sz="1750" spc="-5">
                <a:latin typeface="Calibri"/>
                <a:cs typeface="Calibri"/>
              </a:rPr>
              <a:t>Akademik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başarıda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düşüş</a:t>
            </a:r>
            <a:endParaRPr sz="175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spcBef>
                <a:spcPts val="145"/>
              </a:spcBef>
              <a:buChar char="•"/>
              <a:tabLst>
                <a:tab pos="213360" algn="l"/>
              </a:tabLst>
            </a:pPr>
            <a:r>
              <a:rPr dirty="0" sz="1750" spc="-5">
                <a:latin typeface="Calibri"/>
                <a:cs typeface="Calibri"/>
              </a:rPr>
              <a:t>Kendine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zarar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verme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davranışları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9995" y="2423160"/>
            <a:ext cx="2383790" cy="1746885"/>
            <a:chOff x="729995" y="2423160"/>
            <a:chExt cx="2383790" cy="1746885"/>
          </a:xfrm>
        </p:grpSpPr>
        <p:sp>
          <p:nvSpPr>
            <p:cNvPr id="6" name="object 6"/>
            <p:cNvSpPr/>
            <p:nvPr/>
          </p:nvSpPr>
          <p:spPr>
            <a:xfrm>
              <a:off x="736091" y="2429256"/>
              <a:ext cx="2372995" cy="1734820"/>
            </a:xfrm>
            <a:custGeom>
              <a:avLst/>
              <a:gdLst/>
              <a:ahLst/>
              <a:cxnLst/>
              <a:rect l="l" t="t" r="r" b="b"/>
              <a:pathLst>
                <a:path w="2372995" h="1734820">
                  <a:moveTo>
                    <a:pt x="2083308" y="1734311"/>
                  </a:moveTo>
                  <a:lnTo>
                    <a:pt x="288036" y="1734311"/>
                  </a:lnTo>
                  <a:lnTo>
                    <a:pt x="241456" y="1730524"/>
                  </a:lnTo>
                  <a:lnTo>
                    <a:pt x="197217" y="1719559"/>
                  </a:lnTo>
                  <a:lnTo>
                    <a:pt x="155923" y="1702010"/>
                  </a:lnTo>
                  <a:lnTo>
                    <a:pt x="118177" y="1678472"/>
                  </a:lnTo>
                  <a:lnTo>
                    <a:pt x="84581" y="1649539"/>
                  </a:lnTo>
                  <a:lnTo>
                    <a:pt x="55741" y="1615805"/>
                  </a:lnTo>
                  <a:lnTo>
                    <a:pt x="32260" y="1577865"/>
                  </a:lnTo>
                  <a:lnTo>
                    <a:pt x="14740" y="1536313"/>
                  </a:lnTo>
                  <a:lnTo>
                    <a:pt x="3785" y="1491744"/>
                  </a:lnTo>
                  <a:lnTo>
                    <a:pt x="0" y="1444751"/>
                  </a:lnTo>
                  <a:lnTo>
                    <a:pt x="0" y="289560"/>
                  </a:lnTo>
                  <a:lnTo>
                    <a:pt x="3785" y="242567"/>
                  </a:lnTo>
                  <a:lnTo>
                    <a:pt x="14740" y="197998"/>
                  </a:lnTo>
                  <a:lnTo>
                    <a:pt x="32260" y="156446"/>
                  </a:lnTo>
                  <a:lnTo>
                    <a:pt x="55741" y="118506"/>
                  </a:lnTo>
                  <a:lnTo>
                    <a:pt x="84582" y="84772"/>
                  </a:lnTo>
                  <a:lnTo>
                    <a:pt x="118177" y="55839"/>
                  </a:lnTo>
                  <a:lnTo>
                    <a:pt x="155923" y="32301"/>
                  </a:lnTo>
                  <a:lnTo>
                    <a:pt x="197217" y="14752"/>
                  </a:lnTo>
                  <a:lnTo>
                    <a:pt x="241456" y="3787"/>
                  </a:lnTo>
                  <a:lnTo>
                    <a:pt x="288036" y="0"/>
                  </a:lnTo>
                  <a:lnTo>
                    <a:pt x="2083308" y="0"/>
                  </a:lnTo>
                  <a:lnTo>
                    <a:pt x="2130300" y="3787"/>
                  </a:lnTo>
                  <a:lnTo>
                    <a:pt x="2174869" y="14752"/>
                  </a:lnTo>
                  <a:lnTo>
                    <a:pt x="2216421" y="32301"/>
                  </a:lnTo>
                  <a:lnTo>
                    <a:pt x="2254361" y="55839"/>
                  </a:lnTo>
                  <a:lnTo>
                    <a:pt x="2288095" y="84772"/>
                  </a:lnTo>
                  <a:lnTo>
                    <a:pt x="2317028" y="118506"/>
                  </a:lnTo>
                  <a:lnTo>
                    <a:pt x="2340566" y="156446"/>
                  </a:lnTo>
                  <a:lnTo>
                    <a:pt x="2358115" y="197998"/>
                  </a:lnTo>
                  <a:lnTo>
                    <a:pt x="2369080" y="242567"/>
                  </a:lnTo>
                  <a:lnTo>
                    <a:pt x="2372867" y="289560"/>
                  </a:lnTo>
                  <a:lnTo>
                    <a:pt x="2372867" y="1444751"/>
                  </a:lnTo>
                  <a:lnTo>
                    <a:pt x="2369080" y="1491744"/>
                  </a:lnTo>
                  <a:lnTo>
                    <a:pt x="2358115" y="1536313"/>
                  </a:lnTo>
                  <a:lnTo>
                    <a:pt x="2340566" y="1577865"/>
                  </a:lnTo>
                  <a:lnTo>
                    <a:pt x="2317028" y="1615805"/>
                  </a:lnTo>
                  <a:lnTo>
                    <a:pt x="2288095" y="1649539"/>
                  </a:lnTo>
                  <a:lnTo>
                    <a:pt x="2254361" y="1678472"/>
                  </a:lnTo>
                  <a:lnTo>
                    <a:pt x="2216421" y="1702010"/>
                  </a:lnTo>
                  <a:lnTo>
                    <a:pt x="2174869" y="1719559"/>
                  </a:lnTo>
                  <a:lnTo>
                    <a:pt x="2130300" y="1730524"/>
                  </a:lnTo>
                  <a:lnTo>
                    <a:pt x="2083308" y="1734311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29995" y="2423160"/>
              <a:ext cx="2383790" cy="1746885"/>
            </a:xfrm>
            <a:custGeom>
              <a:avLst/>
              <a:gdLst/>
              <a:ahLst/>
              <a:cxnLst/>
              <a:rect l="l" t="t" r="r" b="b"/>
              <a:pathLst>
                <a:path w="2383790" h="1746885">
                  <a:moveTo>
                    <a:pt x="2104644" y="1524"/>
                  </a:moveTo>
                  <a:lnTo>
                    <a:pt x="280416" y="1524"/>
                  </a:lnTo>
                  <a:lnTo>
                    <a:pt x="294131" y="0"/>
                  </a:lnTo>
                  <a:lnTo>
                    <a:pt x="2089404" y="0"/>
                  </a:lnTo>
                  <a:lnTo>
                    <a:pt x="2104644" y="1524"/>
                  </a:lnTo>
                  <a:close/>
                </a:path>
                <a:path w="2383790" h="1746885">
                  <a:moveTo>
                    <a:pt x="2119884" y="1744980"/>
                  </a:moveTo>
                  <a:lnTo>
                    <a:pt x="265176" y="1744980"/>
                  </a:lnTo>
                  <a:lnTo>
                    <a:pt x="249935" y="1741932"/>
                  </a:lnTo>
                  <a:lnTo>
                    <a:pt x="236220" y="1740408"/>
                  </a:lnTo>
                  <a:lnTo>
                    <a:pt x="220979" y="1735836"/>
                  </a:lnTo>
                  <a:lnTo>
                    <a:pt x="207264" y="1732788"/>
                  </a:lnTo>
                  <a:lnTo>
                    <a:pt x="193548" y="1728216"/>
                  </a:lnTo>
                  <a:lnTo>
                    <a:pt x="179831" y="1722120"/>
                  </a:lnTo>
                  <a:lnTo>
                    <a:pt x="167639" y="1716024"/>
                  </a:lnTo>
                  <a:lnTo>
                    <a:pt x="153924" y="1709928"/>
                  </a:lnTo>
                  <a:lnTo>
                    <a:pt x="86868" y="1659636"/>
                  </a:lnTo>
                  <a:lnTo>
                    <a:pt x="50291" y="1615440"/>
                  </a:lnTo>
                  <a:lnTo>
                    <a:pt x="28956" y="1578864"/>
                  </a:lnTo>
                  <a:lnTo>
                    <a:pt x="9143" y="1525524"/>
                  </a:lnTo>
                  <a:lnTo>
                    <a:pt x="6096" y="1510284"/>
                  </a:lnTo>
                  <a:lnTo>
                    <a:pt x="3048" y="1496567"/>
                  </a:lnTo>
                  <a:lnTo>
                    <a:pt x="0" y="1466088"/>
                  </a:lnTo>
                  <a:lnTo>
                    <a:pt x="0" y="280416"/>
                  </a:lnTo>
                  <a:lnTo>
                    <a:pt x="9143" y="222504"/>
                  </a:lnTo>
                  <a:lnTo>
                    <a:pt x="22860" y="181356"/>
                  </a:lnTo>
                  <a:lnTo>
                    <a:pt x="50291" y="131064"/>
                  </a:lnTo>
                  <a:lnTo>
                    <a:pt x="86868" y="86867"/>
                  </a:lnTo>
                  <a:lnTo>
                    <a:pt x="129539" y="51816"/>
                  </a:lnTo>
                  <a:lnTo>
                    <a:pt x="167639" y="30480"/>
                  </a:lnTo>
                  <a:lnTo>
                    <a:pt x="179831" y="24383"/>
                  </a:lnTo>
                  <a:lnTo>
                    <a:pt x="193548" y="18288"/>
                  </a:lnTo>
                  <a:lnTo>
                    <a:pt x="207264" y="13716"/>
                  </a:lnTo>
                  <a:lnTo>
                    <a:pt x="220979" y="10668"/>
                  </a:lnTo>
                  <a:lnTo>
                    <a:pt x="234696" y="6095"/>
                  </a:lnTo>
                  <a:lnTo>
                    <a:pt x="249935" y="4572"/>
                  </a:lnTo>
                  <a:lnTo>
                    <a:pt x="265176" y="1524"/>
                  </a:lnTo>
                  <a:lnTo>
                    <a:pt x="2119884" y="1524"/>
                  </a:lnTo>
                  <a:lnTo>
                    <a:pt x="2135123" y="4572"/>
                  </a:lnTo>
                  <a:lnTo>
                    <a:pt x="2148839" y="6095"/>
                  </a:lnTo>
                  <a:lnTo>
                    <a:pt x="2162556" y="10668"/>
                  </a:lnTo>
                  <a:lnTo>
                    <a:pt x="2170175" y="12191"/>
                  </a:lnTo>
                  <a:lnTo>
                    <a:pt x="280416" y="12191"/>
                  </a:lnTo>
                  <a:lnTo>
                    <a:pt x="265176" y="13716"/>
                  </a:lnTo>
                  <a:lnTo>
                    <a:pt x="266700" y="13716"/>
                  </a:lnTo>
                  <a:lnTo>
                    <a:pt x="251460" y="15240"/>
                  </a:lnTo>
                  <a:lnTo>
                    <a:pt x="210312" y="24383"/>
                  </a:lnTo>
                  <a:lnTo>
                    <a:pt x="196596" y="28956"/>
                  </a:lnTo>
                  <a:lnTo>
                    <a:pt x="198120" y="28956"/>
                  </a:lnTo>
                  <a:lnTo>
                    <a:pt x="184404" y="33528"/>
                  </a:lnTo>
                  <a:lnTo>
                    <a:pt x="160020" y="45720"/>
                  </a:lnTo>
                  <a:lnTo>
                    <a:pt x="138074" y="59436"/>
                  </a:lnTo>
                  <a:lnTo>
                    <a:pt x="137160" y="59436"/>
                  </a:lnTo>
                  <a:lnTo>
                    <a:pt x="114300" y="76200"/>
                  </a:lnTo>
                  <a:lnTo>
                    <a:pt x="94487" y="94488"/>
                  </a:lnTo>
                  <a:lnTo>
                    <a:pt x="77506" y="114300"/>
                  </a:lnTo>
                  <a:lnTo>
                    <a:pt x="76200" y="114300"/>
                  </a:lnTo>
                  <a:lnTo>
                    <a:pt x="59435" y="137159"/>
                  </a:lnTo>
                  <a:lnTo>
                    <a:pt x="51816" y="147828"/>
                  </a:lnTo>
                  <a:lnTo>
                    <a:pt x="33528" y="184404"/>
                  </a:lnTo>
                  <a:lnTo>
                    <a:pt x="24891" y="210312"/>
                  </a:lnTo>
                  <a:lnTo>
                    <a:pt x="24383" y="210312"/>
                  </a:lnTo>
                  <a:lnTo>
                    <a:pt x="19812" y="224028"/>
                  </a:lnTo>
                  <a:lnTo>
                    <a:pt x="16764" y="237743"/>
                  </a:lnTo>
                  <a:lnTo>
                    <a:pt x="15392" y="251459"/>
                  </a:lnTo>
                  <a:lnTo>
                    <a:pt x="15239" y="251459"/>
                  </a:lnTo>
                  <a:lnTo>
                    <a:pt x="12191" y="266700"/>
                  </a:lnTo>
                  <a:lnTo>
                    <a:pt x="12191" y="280416"/>
                  </a:lnTo>
                  <a:lnTo>
                    <a:pt x="10668" y="295656"/>
                  </a:lnTo>
                  <a:lnTo>
                    <a:pt x="10668" y="1450848"/>
                  </a:lnTo>
                  <a:lnTo>
                    <a:pt x="12191" y="1466088"/>
                  </a:lnTo>
                  <a:lnTo>
                    <a:pt x="12191" y="1479804"/>
                  </a:lnTo>
                  <a:lnTo>
                    <a:pt x="15239" y="1495043"/>
                  </a:lnTo>
                  <a:lnTo>
                    <a:pt x="15392" y="1495043"/>
                  </a:lnTo>
                  <a:lnTo>
                    <a:pt x="16764" y="1508759"/>
                  </a:lnTo>
                  <a:lnTo>
                    <a:pt x="19812" y="1522476"/>
                  </a:lnTo>
                  <a:lnTo>
                    <a:pt x="24383" y="1536192"/>
                  </a:lnTo>
                  <a:lnTo>
                    <a:pt x="24891" y="1536192"/>
                  </a:lnTo>
                  <a:lnTo>
                    <a:pt x="33528" y="1562100"/>
                  </a:lnTo>
                  <a:lnTo>
                    <a:pt x="51816" y="1598676"/>
                  </a:lnTo>
                  <a:lnTo>
                    <a:pt x="59435" y="1609343"/>
                  </a:lnTo>
                  <a:lnTo>
                    <a:pt x="76200" y="1632204"/>
                  </a:lnTo>
                  <a:lnTo>
                    <a:pt x="77506" y="1632204"/>
                  </a:lnTo>
                  <a:lnTo>
                    <a:pt x="94487" y="1652016"/>
                  </a:lnTo>
                  <a:lnTo>
                    <a:pt x="114300" y="1670304"/>
                  </a:lnTo>
                  <a:lnTo>
                    <a:pt x="137160" y="1687068"/>
                  </a:lnTo>
                  <a:lnTo>
                    <a:pt x="138074" y="1687068"/>
                  </a:lnTo>
                  <a:lnTo>
                    <a:pt x="160020" y="1700784"/>
                  </a:lnTo>
                  <a:lnTo>
                    <a:pt x="184404" y="1712976"/>
                  </a:lnTo>
                  <a:lnTo>
                    <a:pt x="198120" y="1717548"/>
                  </a:lnTo>
                  <a:lnTo>
                    <a:pt x="196596" y="1717548"/>
                  </a:lnTo>
                  <a:lnTo>
                    <a:pt x="210312" y="1722120"/>
                  </a:lnTo>
                  <a:lnTo>
                    <a:pt x="251460" y="1731264"/>
                  </a:lnTo>
                  <a:lnTo>
                    <a:pt x="266700" y="1732788"/>
                  </a:lnTo>
                  <a:lnTo>
                    <a:pt x="265176" y="1732788"/>
                  </a:lnTo>
                  <a:lnTo>
                    <a:pt x="280416" y="1734312"/>
                  </a:lnTo>
                  <a:lnTo>
                    <a:pt x="2170176" y="1734312"/>
                  </a:lnTo>
                  <a:lnTo>
                    <a:pt x="2162556" y="1735836"/>
                  </a:lnTo>
                  <a:lnTo>
                    <a:pt x="2148839" y="1740408"/>
                  </a:lnTo>
                  <a:lnTo>
                    <a:pt x="2135123" y="1741932"/>
                  </a:lnTo>
                  <a:lnTo>
                    <a:pt x="2119884" y="1744980"/>
                  </a:lnTo>
                  <a:close/>
                </a:path>
                <a:path w="2383790" h="1746885">
                  <a:moveTo>
                    <a:pt x="2247900" y="60959"/>
                  </a:moveTo>
                  <a:lnTo>
                    <a:pt x="2237231" y="53340"/>
                  </a:lnTo>
                  <a:lnTo>
                    <a:pt x="2225039" y="45720"/>
                  </a:lnTo>
                  <a:lnTo>
                    <a:pt x="2212847" y="39624"/>
                  </a:lnTo>
                  <a:lnTo>
                    <a:pt x="2199131" y="33528"/>
                  </a:lnTo>
                  <a:lnTo>
                    <a:pt x="2200656" y="33528"/>
                  </a:lnTo>
                  <a:lnTo>
                    <a:pt x="2173223" y="24383"/>
                  </a:lnTo>
                  <a:lnTo>
                    <a:pt x="2174747" y="24383"/>
                  </a:lnTo>
                  <a:lnTo>
                    <a:pt x="2147315" y="18288"/>
                  </a:lnTo>
                  <a:lnTo>
                    <a:pt x="2132076" y="15240"/>
                  </a:lnTo>
                  <a:lnTo>
                    <a:pt x="2133600" y="15240"/>
                  </a:lnTo>
                  <a:lnTo>
                    <a:pt x="2118360" y="13716"/>
                  </a:lnTo>
                  <a:lnTo>
                    <a:pt x="2104644" y="12191"/>
                  </a:lnTo>
                  <a:lnTo>
                    <a:pt x="2170175" y="12191"/>
                  </a:lnTo>
                  <a:lnTo>
                    <a:pt x="2177796" y="13716"/>
                  </a:lnTo>
                  <a:lnTo>
                    <a:pt x="2191512" y="18288"/>
                  </a:lnTo>
                  <a:lnTo>
                    <a:pt x="2203704" y="24383"/>
                  </a:lnTo>
                  <a:lnTo>
                    <a:pt x="2217420" y="30480"/>
                  </a:lnTo>
                  <a:lnTo>
                    <a:pt x="2241804" y="42672"/>
                  </a:lnTo>
                  <a:lnTo>
                    <a:pt x="2253996" y="51816"/>
                  </a:lnTo>
                  <a:lnTo>
                    <a:pt x="2264387" y="59436"/>
                  </a:lnTo>
                  <a:lnTo>
                    <a:pt x="2247900" y="59436"/>
                  </a:lnTo>
                  <a:lnTo>
                    <a:pt x="2247900" y="60959"/>
                  </a:lnTo>
                  <a:close/>
                </a:path>
                <a:path w="2383790" h="1746885">
                  <a:moveTo>
                    <a:pt x="135635" y="60959"/>
                  </a:moveTo>
                  <a:lnTo>
                    <a:pt x="137160" y="59436"/>
                  </a:lnTo>
                  <a:lnTo>
                    <a:pt x="138074" y="59436"/>
                  </a:lnTo>
                  <a:lnTo>
                    <a:pt x="135635" y="60959"/>
                  </a:lnTo>
                  <a:close/>
                </a:path>
                <a:path w="2383790" h="1746885">
                  <a:moveTo>
                    <a:pt x="2308860" y="115824"/>
                  </a:moveTo>
                  <a:lnTo>
                    <a:pt x="2290572" y="94488"/>
                  </a:lnTo>
                  <a:lnTo>
                    <a:pt x="2269236" y="76200"/>
                  </a:lnTo>
                  <a:lnTo>
                    <a:pt x="2270760" y="76200"/>
                  </a:lnTo>
                  <a:lnTo>
                    <a:pt x="2247900" y="59436"/>
                  </a:lnTo>
                  <a:lnTo>
                    <a:pt x="2264387" y="59436"/>
                  </a:lnTo>
                  <a:lnTo>
                    <a:pt x="2276856" y="68580"/>
                  </a:lnTo>
                  <a:lnTo>
                    <a:pt x="2298192" y="86867"/>
                  </a:lnTo>
                  <a:lnTo>
                    <a:pt x="2316480" y="108204"/>
                  </a:lnTo>
                  <a:lnTo>
                    <a:pt x="2320950" y="114300"/>
                  </a:lnTo>
                  <a:lnTo>
                    <a:pt x="2308860" y="114300"/>
                  </a:lnTo>
                  <a:lnTo>
                    <a:pt x="2308860" y="115824"/>
                  </a:lnTo>
                  <a:close/>
                </a:path>
                <a:path w="2383790" h="1746885">
                  <a:moveTo>
                    <a:pt x="76200" y="115824"/>
                  </a:moveTo>
                  <a:lnTo>
                    <a:pt x="76200" y="114300"/>
                  </a:lnTo>
                  <a:lnTo>
                    <a:pt x="77506" y="114300"/>
                  </a:lnTo>
                  <a:lnTo>
                    <a:pt x="76200" y="115824"/>
                  </a:lnTo>
                  <a:close/>
                </a:path>
                <a:path w="2383790" h="1746885">
                  <a:moveTo>
                    <a:pt x="2360676" y="211836"/>
                  </a:moveTo>
                  <a:lnTo>
                    <a:pt x="2356104" y="198120"/>
                  </a:lnTo>
                  <a:lnTo>
                    <a:pt x="2350007" y="184404"/>
                  </a:lnTo>
                  <a:lnTo>
                    <a:pt x="2351531" y="184404"/>
                  </a:lnTo>
                  <a:lnTo>
                    <a:pt x="2339339" y="160020"/>
                  </a:lnTo>
                  <a:lnTo>
                    <a:pt x="2331720" y="147828"/>
                  </a:lnTo>
                  <a:lnTo>
                    <a:pt x="2324100" y="137159"/>
                  </a:lnTo>
                  <a:lnTo>
                    <a:pt x="2325623" y="137159"/>
                  </a:lnTo>
                  <a:lnTo>
                    <a:pt x="2308860" y="114300"/>
                  </a:lnTo>
                  <a:lnTo>
                    <a:pt x="2320950" y="114300"/>
                  </a:lnTo>
                  <a:lnTo>
                    <a:pt x="2333244" y="131064"/>
                  </a:lnTo>
                  <a:lnTo>
                    <a:pt x="2348484" y="155448"/>
                  </a:lnTo>
                  <a:lnTo>
                    <a:pt x="2354580" y="167640"/>
                  </a:lnTo>
                  <a:lnTo>
                    <a:pt x="2360676" y="181356"/>
                  </a:lnTo>
                  <a:lnTo>
                    <a:pt x="2366772" y="193548"/>
                  </a:lnTo>
                  <a:lnTo>
                    <a:pt x="2371344" y="207264"/>
                  </a:lnTo>
                  <a:lnTo>
                    <a:pt x="2371953" y="210312"/>
                  </a:lnTo>
                  <a:lnTo>
                    <a:pt x="2360676" y="210312"/>
                  </a:lnTo>
                  <a:lnTo>
                    <a:pt x="2360676" y="211836"/>
                  </a:lnTo>
                  <a:close/>
                </a:path>
                <a:path w="2383790" h="1746885">
                  <a:moveTo>
                    <a:pt x="24383" y="211836"/>
                  </a:moveTo>
                  <a:lnTo>
                    <a:pt x="24383" y="210312"/>
                  </a:lnTo>
                  <a:lnTo>
                    <a:pt x="24891" y="210312"/>
                  </a:lnTo>
                  <a:lnTo>
                    <a:pt x="24383" y="211836"/>
                  </a:lnTo>
                  <a:close/>
                </a:path>
                <a:path w="2383790" h="1746885">
                  <a:moveTo>
                    <a:pt x="2369820" y="252983"/>
                  </a:moveTo>
                  <a:lnTo>
                    <a:pt x="2366772" y="237743"/>
                  </a:lnTo>
                  <a:lnTo>
                    <a:pt x="2360676" y="210312"/>
                  </a:lnTo>
                  <a:lnTo>
                    <a:pt x="2371953" y="210312"/>
                  </a:lnTo>
                  <a:lnTo>
                    <a:pt x="2374392" y="222504"/>
                  </a:lnTo>
                  <a:lnTo>
                    <a:pt x="2378964" y="236220"/>
                  </a:lnTo>
                  <a:lnTo>
                    <a:pt x="2380488" y="249936"/>
                  </a:lnTo>
                  <a:lnTo>
                    <a:pt x="2380640" y="251459"/>
                  </a:lnTo>
                  <a:lnTo>
                    <a:pt x="2369820" y="251459"/>
                  </a:lnTo>
                  <a:lnTo>
                    <a:pt x="2369820" y="252983"/>
                  </a:lnTo>
                  <a:close/>
                </a:path>
                <a:path w="2383790" h="1746885">
                  <a:moveTo>
                    <a:pt x="15239" y="252983"/>
                  </a:moveTo>
                  <a:lnTo>
                    <a:pt x="15239" y="251459"/>
                  </a:lnTo>
                  <a:lnTo>
                    <a:pt x="15392" y="251459"/>
                  </a:lnTo>
                  <a:lnTo>
                    <a:pt x="15239" y="252983"/>
                  </a:lnTo>
                  <a:close/>
                </a:path>
                <a:path w="2383790" h="1746885">
                  <a:moveTo>
                    <a:pt x="2380640" y="1495043"/>
                  </a:moveTo>
                  <a:lnTo>
                    <a:pt x="2369820" y="1495043"/>
                  </a:lnTo>
                  <a:lnTo>
                    <a:pt x="2371344" y="1479804"/>
                  </a:lnTo>
                  <a:lnTo>
                    <a:pt x="2372868" y="1466088"/>
                  </a:lnTo>
                  <a:lnTo>
                    <a:pt x="2372868" y="280416"/>
                  </a:lnTo>
                  <a:lnTo>
                    <a:pt x="2371344" y="266700"/>
                  </a:lnTo>
                  <a:lnTo>
                    <a:pt x="2369820" y="251459"/>
                  </a:lnTo>
                  <a:lnTo>
                    <a:pt x="2380640" y="251459"/>
                  </a:lnTo>
                  <a:lnTo>
                    <a:pt x="2383536" y="280416"/>
                  </a:lnTo>
                  <a:lnTo>
                    <a:pt x="2383536" y="1466088"/>
                  </a:lnTo>
                  <a:lnTo>
                    <a:pt x="2380640" y="1495043"/>
                  </a:lnTo>
                  <a:close/>
                </a:path>
                <a:path w="2383790" h="1746885">
                  <a:moveTo>
                    <a:pt x="15392" y="1495043"/>
                  </a:moveTo>
                  <a:lnTo>
                    <a:pt x="15239" y="1495043"/>
                  </a:lnTo>
                  <a:lnTo>
                    <a:pt x="15239" y="1493520"/>
                  </a:lnTo>
                  <a:lnTo>
                    <a:pt x="15392" y="1495043"/>
                  </a:lnTo>
                  <a:close/>
                </a:path>
                <a:path w="2383790" h="1746885">
                  <a:moveTo>
                    <a:pt x="2372021" y="1536192"/>
                  </a:moveTo>
                  <a:lnTo>
                    <a:pt x="2360676" y="1536192"/>
                  </a:lnTo>
                  <a:lnTo>
                    <a:pt x="2366772" y="1508759"/>
                  </a:lnTo>
                  <a:lnTo>
                    <a:pt x="2369820" y="1493520"/>
                  </a:lnTo>
                  <a:lnTo>
                    <a:pt x="2369820" y="1495043"/>
                  </a:lnTo>
                  <a:lnTo>
                    <a:pt x="2380640" y="1495043"/>
                  </a:lnTo>
                  <a:lnTo>
                    <a:pt x="2380488" y="1496567"/>
                  </a:lnTo>
                  <a:lnTo>
                    <a:pt x="2378964" y="1510284"/>
                  </a:lnTo>
                  <a:lnTo>
                    <a:pt x="2374392" y="1525524"/>
                  </a:lnTo>
                  <a:lnTo>
                    <a:pt x="2372021" y="1536192"/>
                  </a:lnTo>
                  <a:close/>
                </a:path>
                <a:path w="2383790" h="1746885">
                  <a:moveTo>
                    <a:pt x="24891" y="1536192"/>
                  </a:moveTo>
                  <a:lnTo>
                    <a:pt x="24383" y="1536192"/>
                  </a:lnTo>
                  <a:lnTo>
                    <a:pt x="24383" y="1534667"/>
                  </a:lnTo>
                  <a:lnTo>
                    <a:pt x="24891" y="1536192"/>
                  </a:lnTo>
                  <a:close/>
                </a:path>
                <a:path w="2383790" h="1746885">
                  <a:moveTo>
                    <a:pt x="2320950" y="1632204"/>
                  </a:moveTo>
                  <a:lnTo>
                    <a:pt x="2308860" y="1632204"/>
                  </a:lnTo>
                  <a:lnTo>
                    <a:pt x="2324100" y="1609343"/>
                  </a:lnTo>
                  <a:lnTo>
                    <a:pt x="2331720" y="1598676"/>
                  </a:lnTo>
                  <a:lnTo>
                    <a:pt x="2339339" y="1586484"/>
                  </a:lnTo>
                  <a:lnTo>
                    <a:pt x="2351531" y="1562100"/>
                  </a:lnTo>
                  <a:lnTo>
                    <a:pt x="2350007" y="1562100"/>
                  </a:lnTo>
                  <a:lnTo>
                    <a:pt x="2356104" y="1548384"/>
                  </a:lnTo>
                  <a:lnTo>
                    <a:pt x="2360676" y="1534667"/>
                  </a:lnTo>
                  <a:lnTo>
                    <a:pt x="2360676" y="1536192"/>
                  </a:lnTo>
                  <a:lnTo>
                    <a:pt x="2372021" y="1536192"/>
                  </a:lnTo>
                  <a:lnTo>
                    <a:pt x="2371344" y="1539240"/>
                  </a:lnTo>
                  <a:lnTo>
                    <a:pt x="2366772" y="1552956"/>
                  </a:lnTo>
                  <a:lnTo>
                    <a:pt x="2360676" y="1565148"/>
                  </a:lnTo>
                  <a:lnTo>
                    <a:pt x="2354580" y="1578864"/>
                  </a:lnTo>
                  <a:lnTo>
                    <a:pt x="2348484" y="1591056"/>
                  </a:lnTo>
                  <a:lnTo>
                    <a:pt x="2333244" y="1615440"/>
                  </a:lnTo>
                  <a:lnTo>
                    <a:pt x="2320950" y="1632204"/>
                  </a:lnTo>
                  <a:close/>
                </a:path>
                <a:path w="2383790" h="1746885">
                  <a:moveTo>
                    <a:pt x="77506" y="1632204"/>
                  </a:moveTo>
                  <a:lnTo>
                    <a:pt x="76200" y="1632204"/>
                  </a:lnTo>
                  <a:lnTo>
                    <a:pt x="76200" y="1630680"/>
                  </a:lnTo>
                  <a:lnTo>
                    <a:pt x="77506" y="1632204"/>
                  </a:lnTo>
                  <a:close/>
                </a:path>
                <a:path w="2383790" h="1746885">
                  <a:moveTo>
                    <a:pt x="2265426" y="1687068"/>
                  </a:moveTo>
                  <a:lnTo>
                    <a:pt x="2247900" y="1687068"/>
                  </a:lnTo>
                  <a:lnTo>
                    <a:pt x="2270760" y="1670304"/>
                  </a:lnTo>
                  <a:lnTo>
                    <a:pt x="2269236" y="1670304"/>
                  </a:lnTo>
                  <a:lnTo>
                    <a:pt x="2290572" y="1652016"/>
                  </a:lnTo>
                  <a:lnTo>
                    <a:pt x="2308860" y="1630680"/>
                  </a:lnTo>
                  <a:lnTo>
                    <a:pt x="2308860" y="1632204"/>
                  </a:lnTo>
                  <a:lnTo>
                    <a:pt x="2320950" y="1632204"/>
                  </a:lnTo>
                  <a:lnTo>
                    <a:pt x="2316480" y="1638300"/>
                  </a:lnTo>
                  <a:lnTo>
                    <a:pt x="2298192" y="1659636"/>
                  </a:lnTo>
                  <a:lnTo>
                    <a:pt x="2276856" y="1677924"/>
                  </a:lnTo>
                  <a:lnTo>
                    <a:pt x="2265426" y="1687068"/>
                  </a:lnTo>
                  <a:close/>
                </a:path>
                <a:path w="2383790" h="1746885">
                  <a:moveTo>
                    <a:pt x="138074" y="1687068"/>
                  </a:moveTo>
                  <a:lnTo>
                    <a:pt x="137160" y="1687068"/>
                  </a:lnTo>
                  <a:lnTo>
                    <a:pt x="135635" y="1685543"/>
                  </a:lnTo>
                  <a:lnTo>
                    <a:pt x="138074" y="1687068"/>
                  </a:lnTo>
                  <a:close/>
                </a:path>
                <a:path w="2383790" h="1746885">
                  <a:moveTo>
                    <a:pt x="2170176" y="1734312"/>
                  </a:moveTo>
                  <a:lnTo>
                    <a:pt x="2104644" y="1734312"/>
                  </a:lnTo>
                  <a:lnTo>
                    <a:pt x="2118360" y="1732788"/>
                  </a:lnTo>
                  <a:lnTo>
                    <a:pt x="2133600" y="1731264"/>
                  </a:lnTo>
                  <a:lnTo>
                    <a:pt x="2132076" y="1731264"/>
                  </a:lnTo>
                  <a:lnTo>
                    <a:pt x="2147315" y="1728216"/>
                  </a:lnTo>
                  <a:lnTo>
                    <a:pt x="2174747" y="1722120"/>
                  </a:lnTo>
                  <a:lnTo>
                    <a:pt x="2173223" y="1722120"/>
                  </a:lnTo>
                  <a:lnTo>
                    <a:pt x="2200656" y="1712976"/>
                  </a:lnTo>
                  <a:lnTo>
                    <a:pt x="2199131" y="1712976"/>
                  </a:lnTo>
                  <a:lnTo>
                    <a:pt x="2212847" y="1706880"/>
                  </a:lnTo>
                  <a:lnTo>
                    <a:pt x="2225039" y="1700784"/>
                  </a:lnTo>
                  <a:lnTo>
                    <a:pt x="2237231" y="1693164"/>
                  </a:lnTo>
                  <a:lnTo>
                    <a:pt x="2247900" y="1685543"/>
                  </a:lnTo>
                  <a:lnTo>
                    <a:pt x="2247900" y="1687068"/>
                  </a:lnTo>
                  <a:lnTo>
                    <a:pt x="2265426" y="1687068"/>
                  </a:lnTo>
                  <a:lnTo>
                    <a:pt x="2253996" y="1696212"/>
                  </a:lnTo>
                  <a:lnTo>
                    <a:pt x="2241804" y="1703832"/>
                  </a:lnTo>
                  <a:lnTo>
                    <a:pt x="2217420" y="1716024"/>
                  </a:lnTo>
                  <a:lnTo>
                    <a:pt x="2203704" y="1722120"/>
                  </a:lnTo>
                  <a:lnTo>
                    <a:pt x="2191512" y="1728216"/>
                  </a:lnTo>
                  <a:lnTo>
                    <a:pt x="2177796" y="1732788"/>
                  </a:lnTo>
                  <a:lnTo>
                    <a:pt x="2170176" y="1734312"/>
                  </a:lnTo>
                  <a:close/>
                </a:path>
                <a:path w="2383790" h="1746885">
                  <a:moveTo>
                    <a:pt x="2089404" y="1746504"/>
                  </a:moveTo>
                  <a:lnTo>
                    <a:pt x="294131" y="1746504"/>
                  </a:lnTo>
                  <a:lnTo>
                    <a:pt x="280416" y="1744980"/>
                  </a:lnTo>
                  <a:lnTo>
                    <a:pt x="2104644" y="1744980"/>
                  </a:lnTo>
                  <a:lnTo>
                    <a:pt x="2089404" y="17465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258341" y="2888941"/>
            <a:ext cx="1330325" cy="74358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13030" marR="5080" indent="-100965">
              <a:lnSpc>
                <a:spcPts val="2700"/>
              </a:lnSpc>
              <a:spcBef>
                <a:spcPts val="400"/>
              </a:spcBef>
            </a:pP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45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450" spc="-5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93720" y="4669535"/>
            <a:ext cx="6868795" cy="1656714"/>
          </a:xfrm>
          <a:custGeom>
            <a:avLst/>
            <a:gdLst/>
            <a:ahLst/>
            <a:cxnLst/>
            <a:rect l="l" t="t" r="r" b="b"/>
            <a:pathLst>
              <a:path w="6868795" h="1656714">
                <a:moveTo>
                  <a:pt x="6868668" y="265176"/>
                </a:moveTo>
                <a:lnTo>
                  <a:pt x="6867144" y="251460"/>
                </a:lnTo>
                <a:lnTo>
                  <a:pt x="6864096" y="224028"/>
                </a:lnTo>
                <a:lnTo>
                  <a:pt x="6861378" y="211836"/>
                </a:lnTo>
                <a:lnTo>
                  <a:pt x="6861048" y="210312"/>
                </a:lnTo>
                <a:lnTo>
                  <a:pt x="6851904" y="182880"/>
                </a:lnTo>
                <a:lnTo>
                  <a:pt x="6847332" y="170688"/>
                </a:lnTo>
                <a:lnTo>
                  <a:pt x="6837426" y="150876"/>
                </a:lnTo>
                <a:lnTo>
                  <a:pt x="6835140" y="146304"/>
                </a:lnTo>
                <a:lnTo>
                  <a:pt x="6821424" y="123444"/>
                </a:lnTo>
                <a:lnTo>
                  <a:pt x="6809448" y="108204"/>
                </a:lnTo>
                <a:lnTo>
                  <a:pt x="6804660" y="102108"/>
                </a:lnTo>
                <a:lnTo>
                  <a:pt x="6787896" y="82296"/>
                </a:lnTo>
                <a:lnTo>
                  <a:pt x="6776339" y="71628"/>
                </a:lnTo>
                <a:lnTo>
                  <a:pt x="6768084" y="64008"/>
                </a:lnTo>
                <a:lnTo>
                  <a:pt x="6745224" y="47244"/>
                </a:lnTo>
                <a:lnTo>
                  <a:pt x="6737604" y="42672"/>
                </a:lnTo>
                <a:lnTo>
                  <a:pt x="6722364" y="33528"/>
                </a:lnTo>
                <a:lnTo>
                  <a:pt x="6685788" y="16764"/>
                </a:lnTo>
                <a:lnTo>
                  <a:pt x="6646164" y="6096"/>
                </a:lnTo>
                <a:lnTo>
                  <a:pt x="6632448" y="3048"/>
                </a:lnTo>
                <a:lnTo>
                  <a:pt x="6618732" y="1524"/>
                </a:lnTo>
                <a:lnTo>
                  <a:pt x="6603492" y="0"/>
                </a:lnTo>
                <a:lnTo>
                  <a:pt x="0" y="0"/>
                </a:lnTo>
                <a:lnTo>
                  <a:pt x="0" y="1656588"/>
                </a:lnTo>
                <a:lnTo>
                  <a:pt x="6603492" y="1656588"/>
                </a:lnTo>
                <a:lnTo>
                  <a:pt x="6618732" y="1655064"/>
                </a:lnTo>
                <a:lnTo>
                  <a:pt x="6632448" y="1653540"/>
                </a:lnTo>
                <a:lnTo>
                  <a:pt x="6646164" y="1650492"/>
                </a:lnTo>
                <a:lnTo>
                  <a:pt x="6659880" y="1647444"/>
                </a:lnTo>
                <a:lnTo>
                  <a:pt x="6697980" y="1635252"/>
                </a:lnTo>
                <a:lnTo>
                  <a:pt x="6737604" y="1613916"/>
                </a:lnTo>
                <a:lnTo>
                  <a:pt x="6745224" y="1609344"/>
                </a:lnTo>
                <a:lnTo>
                  <a:pt x="6757683" y="1600200"/>
                </a:lnTo>
                <a:lnTo>
                  <a:pt x="6768084" y="1592580"/>
                </a:lnTo>
                <a:lnTo>
                  <a:pt x="6776339" y="1584960"/>
                </a:lnTo>
                <a:lnTo>
                  <a:pt x="6787896" y="1574292"/>
                </a:lnTo>
                <a:lnTo>
                  <a:pt x="6804660" y="1554480"/>
                </a:lnTo>
                <a:lnTo>
                  <a:pt x="6809448" y="1548384"/>
                </a:lnTo>
                <a:lnTo>
                  <a:pt x="6821424" y="1533144"/>
                </a:lnTo>
                <a:lnTo>
                  <a:pt x="6847332" y="1485900"/>
                </a:lnTo>
                <a:lnTo>
                  <a:pt x="6861048" y="1446276"/>
                </a:lnTo>
                <a:lnTo>
                  <a:pt x="6861378" y="1444752"/>
                </a:lnTo>
                <a:lnTo>
                  <a:pt x="6864096" y="1432560"/>
                </a:lnTo>
                <a:lnTo>
                  <a:pt x="6868668" y="1391412"/>
                </a:lnTo>
                <a:lnTo>
                  <a:pt x="6868668" y="265176"/>
                </a:lnTo>
                <a:close/>
              </a:path>
            </a:pathLst>
          </a:custGeom>
          <a:solidFill>
            <a:srgbClr val="FFC452">
              <a:alpha val="8984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303562" y="4876581"/>
            <a:ext cx="3562350" cy="116903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212725" indent="-200660">
              <a:lnSpc>
                <a:spcPct val="100000"/>
              </a:lnSpc>
              <a:spcBef>
                <a:spcPts val="254"/>
              </a:spcBef>
              <a:buChar char="•"/>
              <a:tabLst>
                <a:tab pos="213360" algn="l"/>
              </a:tabLst>
            </a:pPr>
            <a:r>
              <a:rPr dirty="0" sz="1750">
                <a:latin typeface="Calibri"/>
                <a:cs typeface="Calibri"/>
              </a:rPr>
              <a:t>Üzüntü,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mutsuzluk,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kızgınlık,</a:t>
            </a:r>
            <a:r>
              <a:rPr dirty="0" sz="1750" spc="-4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yalnızlık</a:t>
            </a:r>
            <a:endParaRPr sz="175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spcBef>
                <a:spcPts val="155"/>
              </a:spcBef>
              <a:buChar char="•"/>
              <a:tabLst>
                <a:tab pos="213360" algn="l"/>
              </a:tabLst>
            </a:pPr>
            <a:r>
              <a:rPr dirty="0" sz="1750">
                <a:latin typeface="Calibri"/>
                <a:cs typeface="Calibri"/>
              </a:rPr>
              <a:t>Düşük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özgüven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benlik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saygısı</a:t>
            </a:r>
            <a:endParaRPr sz="175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spcBef>
                <a:spcPts val="145"/>
              </a:spcBef>
              <a:buChar char="•"/>
              <a:tabLst>
                <a:tab pos="213360" algn="l"/>
              </a:tabLst>
            </a:pPr>
            <a:r>
              <a:rPr dirty="0" sz="1750" spc="-10">
                <a:latin typeface="Calibri"/>
                <a:cs typeface="Calibri"/>
              </a:rPr>
              <a:t>Depresyon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kaygı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bozuklukları</a:t>
            </a:r>
            <a:endParaRPr sz="175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spcBef>
                <a:spcPts val="145"/>
              </a:spcBef>
              <a:buChar char="•"/>
              <a:tabLst>
                <a:tab pos="213360" algn="l"/>
              </a:tabLst>
            </a:pPr>
            <a:r>
              <a:rPr dirty="0" sz="1750" spc="-10">
                <a:latin typeface="Calibri"/>
                <a:cs typeface="Calibri"/>
              </a:rPr>
              <a:t>Sosyal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ilişkilerde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problemler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9995" y="4733544"/>
            <a:ext cx="2372995" cy="1529080"/>
            <a:chOff x="729995" y="4733544"/>
            <a:chExt cx="2372995" cy="1529080"/>
          </a:xfrm>
        </p:grpSpPr>
        <p:sp>
          <p:nvSpPr>
            <p:cNvPr id="12" name="object 12"/>
            <p:cNvSpPr/>
            <p:nvPr/>
          </p:nvSpPr>
          <p:spPr>
            <a:xfrm>
              <a:off x="736091" y="4738115"/>
              <a:ext cx="2360930" cy="1519555"/>
            </a:xfrm>
            <a:custGeom>
              <a:avLst/>
              <a:gdLst/>
              <a:ahLst/>
              <a:cxnLst/>
              <a:rect l="l" t="t" r="r" b="b"/>
              <a:pathLst>
                <a:path w="2360930" h="1519554">
                  <a:moveTo>
                    <a:pt x="2107691" y="1519428"/>
                  </a:moveTo>
                  <a:lnTo>
                    <a:pt x="252983" y="1519428"/>
                  </a:lnTo>
                  <a:lnTo>
                    <a:pt x="207381" y="1515318"/>
                  </a:lnTo>
                  <a:lnTo>
                    <a:pt x="164512" y="1503481"/>
                  </a:lnTo>
                  <a:lnTo>
                    <a:pt x="125080" y="1484658"/>
                  </a:lnTo>
                  <a:lnTo>
                    <a:pt x="89788" y="1459588"/>
                  </a:lnTo>
                  <a:lnTo>
                    <a:pt x="59337" y="1429012"/>
                  </a:lnTo>
                  <a:lnTo>
                    <a:pt x="34431" y="1393669"/>
                  </a:lnTo>
                  <a:lnTo>
                    <a:pt x="15770" y="1354300"/>
                  </a:lnTo>
                  <a:lnTo>
                    <a:pt x="4059" y="1311645"/>
                  </a:lnTo>
                  <a:lnTo>
                    <a:pt x="0" y="1266444"/>
                  </a:lnTo>
                  <a:lnTo>
                    <a:pt x="0" y="252983"/>
                  </a:lnTo>
                  <a:lnTo>
                    <a:pt x="4059" y="207782"/>
                  </a:lnTo>
                  <a:lnTo>
                    <a:pt x="15770" y="165127"/>
                  </a:lnTo>
                  <a:lnTo>
                    <a:pt x="34431" y="125758"/>
                  </a:lnTo>
                  <a:lnTo>
                    <a:pt x="59337" y="90415"/>
                  </a:lnTo>
                  <a:lnTo>
                    <a:pt x="89788" y="59839"/>
                  </a:lnTo>
                  <a:lnTo>
                    <a:pt x="125080" y="34769"/>
                  </a:lnTo>
                  <a:lnTo>
                    <a:pt x="164512" y="15946"/>
                  </a:lnTo>
                  <a:lnTo>
                    <a:pt x="207381" y="4109"/>
                  </a:lnTo>
                  <a:lnTo>
                    <a:pt x="252983" y="0"/>
                  </a:lnTo>
                  <a:lnTo>
                    <a:pt x="2107691" y="0"/>
                  </a:lnTo>
                  <a:lnTo>
                    <a:pt x="2153294" y="4109"/>
                  </a:lnTo>
                  <a:lnTo>
                    <a:pt x="2196163" y="15946"/>
                  </a:lnTo>
                  <a:lnTo>
                    <a:pt x="2235595" y="34769"/>
                  </a:lnTo>
                  <a:lnTo>
                    <a:pt x="2270887" y="59839"/>
                  </a:lnTo>
                  <a:lnTo>
                    <a:pt x="2301338" y="90415"/>
                  </a:lnTo>
                  <a:lnTo>
                    <a:pt x="2326244" y="125758"/>
                  </a:lnTo>
                  <a:lnTo>
                    <a:pt x="2344904" y="165127"/>
                  </a:lnTo>
                  <a:lnTo>
                    <a:pt x="2356616" y="207782"/>
                  </a:lnTo>
                  <a:lnTo>
                    <a:pt x="2360675" y="252983"/>
                  </a:lnTo>
                  <a:lnTo>
                    <a:pt x="2360675" y="1266444"/>
                  </a:lnTo>
                  <a:lnTo>
                    <a:pt x="2356616" y="1311645"/>
                  </a:lnTo>
                  <a:lnTo>
                    <a:pt x="2344904" y="1354300"/>
                  </a:lnTo>
                  <a:lnTo>
                    <a:pt x="2326244" y="1393669"/>
                  </a:lnTo>
                  <a:lnTo>
                    <a:pt x="2301338" y="1429012"/>
                  </a:lnTo>
                  <a:lnTo>
                    <a:pt x="2270887" y="1459588"/>
                  </a:lnTo>
                  <a:lnTo>
                    <a:pt x="2235595" y="1484658"/>
                  </a:lnTo>
                  <a:lnTo>
                    <a:pt x="2196163" y="1503481"/>
                  </a:lnTo>
                  <a:lnTo>
                    <a:pt x="2153294" y="1515318"/>
                  </a:lnTo>
                  <a:lnTo>
                    <a:pt x="2107691" y="1519428"/>
                  </a:lnTo>
                  <a:close/>
                </a:path>
              </a:pathLst>
            </a:custGeom>
            <a:solidFill>
              <a:srgbClr val="B33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29995" y="4733544"/>
              <a:ext cx="2372995" cy="1529080"/>
            </a:xfrm>
            <a:custGeom>
              <a:avLst/>
              <a:gdLst/>
              <a:ahLst/>
              <a:cxnLst/>
              <a:rect l="l" t="t" r="r" b="b"/>
              <a:pathLst>
                <a:path w="2372995" h="1529079">
                  <a:moveTo>
                    <a:pt x="2127504" y="1528572"/>
                  </a:moveTo>
                  <a:lnTo>
                    <a:pt x="245364" y="1528572"/>
                  </a:lnTo>
                  <a:lnTo>
                    <a:pt x="233172" y="1527048"/>
                  </a:lnTo>
                  <a:lnTo>
                    <a:pt x="219456" y="1525524"/>
                  </a:lnTo>
                  <a:lnTo>
                    <a:pt x="158496" y="1508759"/>
                  </a:lnTo>
                  <a:lnTo>
                    <a:pt x="114300" y="1484376"/>
                  </a:lnTo>
                  <a:lnTo>
                    <a:pt x="76200" y="1453895"/>
                  </a:lnTo>
                  <a:lnTo>
                    <a:pt x="44196" y="1414272"/>
                  </a:lnTo>
                  <a:lnTo>
                    <a:pt x="21335" y="1371600"/>
                  </a:lnTo>
                  <a:lnTo>
                    <a:pt x="6096" y="1322832"/>
                  </a:lnTo>
                  <a:lnTo>
                    <a:pt x="1524" y="1296924"/>
                  </a:lnTo>
                  <a:lnTo>
                    <a:pt x="1524" y="1283208"/>
                  </a:lnTo>
                  <a:lnTo>
                    <a:pt x="0" y="1271016"/>
                  </a:lnTo>
                  <a:lnTo>
                    <a:pt x="0" y="257556"/>
                  </a:lnTo>
                  <a:lnTo>
                    <a:pt x="1524" y="245363"/>
                  </a:lnTo>
                  <a:lnTo>
                    <a:pt x="1524" y="231648"/>
                  </a:lnTo>
                  <a:lnTo>
                    <a:pt x="12191" y="181356"/>
                  </a:lnTo>
                  <a:lnTo>
                    <a:pt x="32004" y="135636"/>
                  </a:lnTo>
                  <a:lnTo>
                    <a:pt x="59435" y="92964"/>
                  </a:lnTo>
                  <a:lnTo>
                    <a:pt x="94487" y="57912"/>
                  </a:lnTo>
                  <a:lnTo>
                    <a:pt x="135635" y="30480"/>
                  </a:lnTo>
                  <a:lnTo>
                    <a:pt x="182879" y="10667"/>
                  </a:lnTo>
                  <a:lnTo>
                    <a:pt x="233172" y="1524"/>
                  </a:lnTo>
                  <a:lnTo>
                    <a:pt x="245364" y="0"/>
                  </a:lnTo>
                  <a:lnTo>
                    <a:pt x="2127504" y="0"/>
                  </a:lnTo>
                  <a:lnTo>
                    <a:pt x="2141220" y="1524"/>
                  </a:lnTo>
                  <a:lnTo>
                    <a:pt x="2153412" y="3048"/>
                  </a:lnTo>
                  <a:lnTo>
                    <a:pt x="2167128" y="4572"/>
                  </a:lnTo>
                  <a:lnTo>
                    <a:pt x="2191512" y="10667"/>
                  </a:lnTo>
                  <a:lnTo>
                    <a:pt x="246887" y="10667"/>
                  </a:lnTo>
                  <a:lnTo>
                    <a:pt x="233172" y="12191"/>
                  </a:lnTo>
                  <a:lnTo>
                    <a:pt x="234696" y="12191"/>
                  </a:lnTo>
                  <a:lnTo>
                    <a:pt x="220979" y="13716"/>
                  </a:lnTo>
                  <a:lnTo>
                    <a:pt x="208787" y="15240"/>
                  </a:lnTo>
                  <a:lnTo>
                    <a:pt x="196596" y="18288"/>
                  </a:lnTo>
                  <a:lnTo>
                    <a:pt x="198120" y="18288"/>
                  </a:lnTo>
                  <a:lnTo>
                    <a:pt x="185928" y="21336"/>
                  </a:lnTo>
                  <a:lnTo>
                    <a:pt x="141731" y="41148"/>
                  </a:lnTo>
                  <a:lnTo>
                    <a:pt x="102108" y="67056"/>
                  </a:lnTo>
                  <a:lnTo>
                    <a:pt x="85482" y="82296"/>
                  </a:lnTo>
                  <a:lnTo>
                    <a:pt x="83820" y="82296"/>
                  </a:lnTo>
                  <a:lnTo>
                    <a:pt x="68579" y="100583"/>
                  </a:lnTo>
                  <a:lnTo>
                    <a:pt x="53339" y="120396"/>
                  </a:lnTo>
                  <a:lnTo>
                    <a:pt x="53884" y="120396"/>
                  </a:lnTo>
                  <a:lnTo>
                    <a:pt x="41148" y="140208"/>
                  </a:lnTo>
                  <a:lnTo>
                    <a:pt x="30479" y="161543"/>
                  </a:lnTo>
                  <a:lnTo>
                    <a:pt x="32004" y="161543"/>
                  </a:lnTo>
                  <a:lnTo>
                    <a:pt x="22860" y="184404"/>
                  </a:lnTo>
                  <a:lnTo>
                    <a:pt x="16764" y="208788"/>
                  </a:lnTo>
                  <a:lnTo>
                    <a:pt x="12191" y="245363"/>
                  </a:lnTo>
                  <a:lnTo>
                    <a:pt x="12191" y="1295400"/>
                  </a:lnTo>
                  <a:lnTo>
                    <a:pt x="15239" y="1307592"/>
                  </a:lnTo>
                  <a:lnTo>
                    <a:pt x="13716" y="1307592"/>
                  </a:lnTo>
                  <a:lnTo>
                    <a:pt x="22860" y="1344168"/>
                  </a:lnTo>
                  <a:lnTo>
                    <a:pt x="32004" y="1367027"/>
                  </a:lnTo>
                  <a:lnTo>
                    <a:pt x="30479" y="1367027"/>
                  </a:lnTo>
                  <a:lnTo>
                    <a:pt x="41148" y="1388363"/>
                  </a:lnTo>
                  <a:lnTo>
                    <a:pt x="54864" y="1408176"/>
                  </a:lnTo>
                  <a:lnTo>
                    <a:pt x="53339" y="1408176"/>
                  </a:lnTo>
                  <a:lnTo>
                    <a:pt x="68579" y="1427988"/>
                  </a:lnTo>
                  <a:lnTo>
                    <a:pt x="83820" y="1446276"/>
                  </a:lnTo>
                  <a:lnTo>
                    <a:pt x="85482" y="1446276"/>
                  </a:lnTo>
                  <a:lnTo>
                    <a:pt x="102108" y="1461516"/>
                  </a:lnTo>
                  <a:lnTo>
                    <a:pt x="141731" y="1487424"/>
                  </a:lnTo>
                  <a:lnTo>
                    <a:pt x="185928" y="1507236"/>
                  </a:lnTo>
                  <a:lnTo>
                    <a:pt x="198120" y="1510284"/>
                  </a:lnTo>
                  <a:lnTo>
                    <a:pt x="196596" y="1510284"/>
                  </a:lnTo>
                  <a:lnTo>
                    <a:pt x="208787" y="1513332"/>
                  </a:lnTo>
                  <a:lnTo>
                    <a:pt x="220979" y="1514856"/>
                  </a:lnTo>
                  <a:lnTo>
                    <a:pt x="234696" y="1516379"/>
                  </a:lnTo>
                  <a:lnTo>
                    <a:pt x="233172" y="1516379"/>
                  </a:lnTo>
                  <a:lnTo>
                    <a:pt x="246887" y="1517904"/>
                  </a:lnTo>
                  <a:lnTo>
                    <a:pt x="2191512" y="1517904"/>
                  </a:lnTo>
                  <a:lnTo>
                    <a:pt x="2167128" y="1524000"/>
                  </a:lnTo>
                  <a:lnTo>
                    <a:pt x="2153412" y="1525524"/>
                  </a:lnTo>
                  <a:lnTo>
                    <a:pt x="2141220" y="1527048"/>
                  </a:lnTo>
                  <a:lnTo>
                    <a:pt x="2127504" y="1528572"/>
                  </a:lnTo>
                  <a:close/>
                </a:path>
                <a:path w="2372995" h="1529079">
                  <a:moveTo>
                    <a:pt x="2289047" y="83820"/>
                  </a:moveTo>
                  <a:lnTo>
                    <a:pt x="2272284" y="67056"/>
                  </a:lnTo>
                  <a:lnTo>
                    <a:pt x="2252472" y="53340"/>
                  </a:lnTo>
                  <a:lnTo>
                    <a:pt x="2232660" y="41148"/>
                  </a:lnTo>
                  <a:lnTo>
                    <a:pt x="2209800" y="30480"/>
                  </a:lnTo>
                  <a:lnTo>
                    <a:pt x="2211323" y="30480"/>
                  </a:lnTo>
                  <a:lnTo>
                    <a:pt x="2188464" y="21336"/>
                  </a:lnTo>
                  <a:lnTo>
                    <a:pt x="2164080" y="15240"/>
                  </a:lnTo>
                  <a:lnTo>
                    <a:pt x="2127504" y="10667"/>
                  </a:lnTo>
                  <a:lnTo>
                    <a:pt x="2191512" y="10667"/>
                  </a:lnTo>
                  <a:lnTo>
                    <a:pt x="2237231" y="30480"/>
                  </a:lnTo>
                  <a:lnTo>
                    <a:pt x="2278380" y="57912"/>
                  </a:lnTo>
                  <a:lnTo>
                    <a:pt x="2303653" y="82296"/>
                  </a:lnTo>
                  <a:lnTo>
                    <a:pt x="2289047" y="82296"/>
                  </a:lnTo>
                  <a:lnTo>
                    <a:pt x="2289047" y="83820"/>
                  </a:lnTo>
                  <a:close/>
                </a:path>
                <a:path w="2372995" h="1529079">
                  <a:moveTo>
                    <a:pt x="83820" y="83820"/>
                  </a:moveTo>
                  <a:lnTo>
                    <a:pt x="83820" y="82296"/>
                  </a:lnTo>
                  <a:lnTo>
                    <a:pt x="85482" y="82296"/>
                  </a:lnTo>
                  <a:lnTo>
                    <a:pt x="83820" y="83820"/>
                  </a:lnTo>
                  <a:close/>
                </a:path>
                <a:path w="2372995" h="1529079">
                  <a:moveTo>
                    <a:pt x="2319528" y="120396"/>
                  </a:moveTo>
                  <a:lnTo>
                    <a:pt x="2305812" y="100583"/>
                  </a:lnTo>
                  <a:lnTo>
                    <a:pt x="2289047" y="82296"/>
                  </a:lnTo>
                  <a:lnTo>
                    <a:pt x="2303653" y="82296"/>
                  </a:lnTo>
                  <a:lnTo>
                    <a:pt x="2313431" y="92964"/>
                  </a:lnTo>
                  <a:lnTo>
                    <a:pt x="2328672" y="114300"/>
                  </a:lnTo>
                  <a:lnTo>
                    <a:pt x="2331611" y="118872"/>
                  </a:lnTo>
                  <a:lnTo>
                    <a:pt x="2319528" y="118872"/>
                  </a:lnTo>
                  <a:lnTo>
                    <a:pt x="2319528" y="120396"/>
                  </a:lnTo>
                  <a:close/>
                </a:path>
                <a:path w="2372995" h="1529079">
                  <a:moveTo>
                    <a:pt x="53884" y="120396"/>
                  </a:moveTo>
                  <a:lnTo>
                    <a:pt x="53339" y="120396"/>
                  </a:lnTo>
                  <a:lnTo>
                    <a:pt x="54864" y="118872"/>
                  </a:lnTo>
                  <a:lnTo>
                    <a:pt x="53884" y="120396"/>
                  </a:lnTo>
                  <a:close/>
                </a:path>
                <a:path w="2372995" h="1529079">
                  <a:moveTo>
                    <a:pt x="2303115" y="1446276"/>
                  </a:moveTo>
                  <a:lnTo>
                    <a:pt x="2289047" y="1446276"/>
                  </a:lnTo>
                  <a:lnTo>
                    <a:pt x="2305812" y="1427988"/>
                  </a:lnTo>
                  <a:lnTo>
                    <a:pt x="2319528" y="1408176"/>
                  </a:lnTo>
                  <a:lnTo>
                    <a:pt x="2342388" y="1367027"/>
                  </a:lnTo>
                  <a:lnTo>
                    <a:pt x="2357628" y="1319784"/>
                  </a:lnTo>
                  <a:lnTo>
                    <a:pt x="2362200" y="1283208"/>
                  </a:lnTo>
                  <a:lnTo>
                    <a:pt x="2362200" y="245363"/>
                  </a:lnTo>
                  <a:lnTo>
                    <a:pt x="2351531" y="184404"/>
                  </a:lnTo>
                  <a:lnTo>
                    <a:pt x="2331720" y="140208"/>
                  </a:lnTo>
                  <a:lnTo>
                    <a:pt x="2319528" y="118872"/>
                  </a:lnTo>
                  <a:lnTo>
                    <a:pt x="2331611" y="118872"/>
                  </a:lnTo>
                  <a:lnTo>
                    <a:pt x="2353056" y="156972"/>
                  </a:lnTo>
                  <a:lnTo>
                    <a:pt x="2368296" y="205740"/>
                  </a:lnTo>
                  <a:lnTo>
                    <a:pt x="2369820" y="219456"/>
                  </a:lnTo>
                  <a:lnTo>
                    <a:pt x="2371344" y="231648"/>
                  </a:lnTo>
                  <a:lnTo>
                    <a:pt x="2372868" y="245363"/>
                  </a:lnTo>
                  <a:lnTo>
                    <a:pt x="2372868" y="1283208"/>
                  </a:lnTo>
                  <a:lnTo>
                    <a:pt x="2371344" y="1296924"/>
                  </a:lnTo>
                  <a:lnTo>
                    <a:pt x="2369820" y="1309116"/>
                  </a:lnTo>
                  <a:lnTo>
                    <a:pt x="2368296" y="1322832"/>
                  </a:lnTo>
                  <a:lnTo>
                    <a:pt x="2353056" y="1371600"/>
                  </a:lnTo>
                  <a:lnTo>
                    <a:pt x="2328672" y="1414272"/>
                  </a:lnTo>
                  <a:lnTo>
                    <a:pt x="2313431" y="1434084"/>
                  </a:lnTo>
                  <a:lnTo>
                    <a:pt x="2303115" y="1446276"/>
                  </a:lnTo>
                  <a:close/>
                </a:path>
                <a:path w="2372995" h="1529079">
                  <a:moveTo>
                    <a:pt x="85482" y="1446276"/>
                  </a:moveTo>
                  <a:lnTo>
                    <a:pt x="83820" y="1446276"/>
                  </a:lnTo>
                  <a:lnTo>
                    <a:pt x="83820" y="1444752"/>
                  </a:lnTo>
                  <a:lnTo>
                    <a:pt x="85482" y="1446276"/>
                  </a:lnTo>
                  <a:close/>
                </a:path>
                <a:path w="2372995" h="1529079">
                  <a:moveTo>
                    <a:pt x="2191512" y="1517904"/>
                  </a:moveTo>
                  <a:lnTo>
                    <a:pt x="2127504" y="1517904"/>
                  </a:lnTo>
                  <a:lnTo>
                    <a:pt x="2164080" y="1513332"/>
                  </a:lnTo>
                  <a:lnTo>
                    <a:pt x="2188464" y="1507236"/>
                  </a:lnTo>
                  <a:lnTo>
                    <a:pt x="2211323" y="1498092"/>
                  </a:lnTo>
                  <a:lnTo>
                    <a:pt x="2209800" y="1498092"/>
                  </a:lnTo>
                  <a:lnTo>
                    <a:pt x="2232660" y="1487424"/>
                  </a:lnTo>
                  <a:lnTo>
                    <a:pt x="2252472" y="1475232"/>
                  </a:lnTo>
                  <a:lnTo>
                    <a:pt x="2272284" y="1461516"/>
                  </a:lnTo>
                  <a:lnTo>
                    <a:pt x="2289047" y="1444752"/>
                  </a:lnTo>
                  <a:lnTo>
                    <a:pt x="2289047" y="1446276"/>
                  </a:lnTo>
                  <a:lnTo>
                    <a:pt x="2303115" y="1446276"/>
                  </a:lnTo>
                  <a:lnTo>
                    <a:pt x="2296668" y="1453895"/>
                  </a:lnTo>
                  <a:lnTo>
                    <a:pt x="2278380" y="1469136"/>
                  </a:lnTo>
                  <a:lnTo>
                    <a:pt x="2258568" y="1484376"/>
                  </a:lnTo>
                  <a:lnTo>
                    <a:pt x="2237231" y="1498092"/>
                  </a:lnTo>
                  <a:lnTo>
                    <a:pt x="2214372" y="1508759"/>
                  </a:lnTo>
                  <a:lnTo>
                    <a:pt x="2191512" y="1517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183591" y="5089618"/>
            <a:ext cx="1467485" cy="74358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82880" marR="5080" indent="-170815">
              <a:lnSpc>
                <a:spcPts val="2700"/>
              </a:lnSpc>
              <a:spcBef>
                <a:spcPts val="400"/>
              </a:spcBef>
            </a:pP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Uzun</a:t>
            </a:r>
            <a:r>
              <a:rPr dirty="0" sz="245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450" spc="-5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25742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20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9888" y="6478113"/>
            <a:ext cx="47415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">
                <a:latin typeface="Calibri"/>
                <a:cs typeface="Calibri"/>
              </a:rPr>
              <a:t>(Gültekin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Sayıl,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2005;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Kapcı,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2004;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Menesini,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Modena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Tani,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2009;</a:t>
            </a:r>
            <a:r>
              <a:rPr dirty="0" sz="800" spc="-5">
                <a:latin typeface="Calibri"/>
                <a:cs typeface="Calibri"/>
              </a:rPr>
              <a:t> Olweus</a:t>
            </a:r>
            <a:r>
              <a:rPr dirty="0" sz="800" spc="-15">
                <a:latin typeface="Calibri"/>
                <a:cs typeface="Calibri"/>
              </a:rPr>
              <a:t> 1993,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Slee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1995;</a:t>
            </a:r>
            <a:r>
              <a:rPr dirty="0" sz="800" spc="-5">
                <a:latin typeface="Calibri"/>
                <a:cs typeface="Calibri"/>
              </a:rPr>
              <a:t> Smith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ark., </a:t>
            </a:r>
            <a:r>
              <a:rPr dirty="0" sz="800" spc="-15">
                <a:latin typeface="Calibri"/>
                <a:cs typeface="Calibri"/>
              </a:rPr>
              <a:t>2004)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4970" y="964279"/>
            <a:ext cx="7460615" cy="939165"/>
          </a:xfrm>
          <a:prstGeom prst="rect"/>
        </p:spPr>
        <p:txBody>
          <a:bodyPr wrap="square" lIns="0" tIns="66675" rIns="0" bIns="0" rtlCol="0" vert="horz">
            <a:spAutoFit/>
          </a:bodyPr>
          <a:lstStyle/>
          <a:p>
            <a:pPr marL="2748280" marR="5080" indent="-2736215">
              <a:lnSpc>
                <a:spcPts val="3410"/>
              </a:lnSpc>
              <a:spcBef>
                <a:spcPts val="525"/>
              </a:spcBef>
            </a:pPr>
            <a:r>
              <a:rPr dirty="0" sz="3150" spc="-60">
                <a:solidFill>
                  <a:srgbClr val="FF0000"/>
                </a:solidFill>
              </a:rPr>
              <a:t>Hem </a:t>
            </a:r>
            <a:r>
              <a:rPr dirty="0" sz="3150" spc="-80">
                <a:solidFill>
                  <a:srgbClr val="FF0000"/>
                </a:solidFill>
              </a:rPr>
              <a:t>zorbalık </a:t>
            </a:r>
            <a:r>
              <a:rPr dirty="0" sz="3150" spc="-85">
                <a:solidFill>
                  <a:srgbClr val="FF0000"/>
                </a:solidFill>
              </a:rPr>
              <a:t>yapan </a:t>
            </a:r>
            <a:r>
              <a:rPr dirty="0" sz="3150" spc="-65">
                <a:solidFill>
                  <a:srgbClr val="FF0000"/>
                </a:solidFill>
              </a:rPr>
              <a:t>hem </a:t>
            </a:r>
            <a:r>
              <a:rPr dirty="0" sz="3150" spc="-75">
                <a:solidFill>
                  <a:srgbClr val="FF0000"/>
                </a:solidFill>
              </a:rPr>
              <a:t>zorbalığa </a:t>
            </a:r>
            <a:r>
              <a:rPr dirty="0" sz="3150" spc="-65">
                <a:solidFill>
                  <a:srgbClr val="FF0000"/>
                </a:solidFill>
              </a:rPr>
              <a:t>maruz </a:t>
            </a:r>
            <a:r>
              <a:rPr dirty="0" sz="3150" spc="-95">
                <a:solidFill>
                  <a:srgbClr val="FF0000"/>
                </a:solidFill>
              </a:rPr>
              <a:t>kalan </a:t>
            </a:r>
            <a:r>
              <a:rPr dirty="0" sz="3150" spc="-700">
                <a:solidFill>
                  <a:srgbClr val="FF0000"/>
                </a:solidFill>
              </a:rPr>
              <a:t> </a:t>
            </a:r>
            <a:r>
              <a:rPr dirty="0" sz="3150" spc="-70">
                <a:solidFill>
                  <a:srgbClr val="FF0000"/>
                </a:solidFill>
              </a:rPr>
              <a:t>çocuklar </a:t>
            </a:r>
            <a:r>
              <a:rPr dirty="0" sz="3150" spc="-55">
                <a:solidFill>
                  <a:srgbClr val="FF0000"/>
                </a:solidFill>
              </a:rPr>
              <a:t>için</a:t>
            </a:r>
            <a:endParaRPr sz="3150"/>
          </a:p>
        </p:txBody>
      </p:sp>
      <p:sp>
        <p:nvSpPr>
          <p:cNvPr id="3" name="object 3"/>
          <p:cNvSpPr/>
          <p:nvPr/>
        </p:nvSpPr>
        <p:spPr>
          <a:xfrm>
            <a:off x="2366759" y="2660903"/>
            <a:ext cx="4139565" cy="2624455"/>
          </a:xfrm>
          <a:custGeom>
            <a:avLst/>
            <a:gdLst/>
            <a:ahLst/>
            <a:cxnLst/>
            <a:rect l="l" t="t" r="r" b="b"/>
            <a:pathLst>
              <a:path w="4139565" h="2624454">
                <a:moveTo>
                  <a:pt x="4139184" y="417576"/>
                </a:moveTo>
                <a:lnTo>
                  <a:pt x="4134612" y="373380"/>
                </a:lnTo>
                <a:lnTo>
                  <a:pt x="4120680" y="313944"/>
                </a:lnTo>
                <a:lnTo>
                  <a:pt x="4106837" y="272796"/>
                </a:lnTo>
                <a:lnTo>
                  <a:pt x="4085844" y="230124"/>
                </a:lnTo>
                <a:lnTo>
                  <a:pt x="4076700" y="211836"/>
                </a:lnTo>
                <a:lnTo>
                  <a:pt x="4064508" y="195072"/>
                </a:lnTo>
                <a:lnTo>
                  <a:pt x="4052316" y="176784"/>
                </a:lnTo>
                <a:lnTo>
                  <a:pt x="4038600" y="160020"/>
                </a:lnTo>
                <a:lnTo>
                  <a:pt x="4011168" y="129540"/>
                </a:lnTo>
                <a:lnTo>
                  <a:pt x="4003548" y="121920"/>
                </a:lnTo>
                <a:lnTo>
                  <a:pt x="3995928" y="114300"/>
                </a:lnTo>
                <a:lnTo>
                  <a:pt x="3962400" y="86868"/>
                </a:lnTo>
                <a:lnTo>
                  <a:pt x="3909060" y="53340"/>
                </a:lnTo>
                <a:lnTo>
                  <a:pt x="3870960" y="35052"/>
                </a:lnTo>
                <a:lnTo>
                  <a:pt x="3849624" y="27432"/>
                </a:lnTo>
                <a:lnTo>
                  <a:pt x="3829812" y="19812"/>
                </a:lnTo>
                <a:lnTo>
                  <a:pt x="3813810" y="15240"/>
                </a:lnTo>
                <a:lnTo>
                  <a:pt x="3808476" y="13716"/>
                </a:lnTo>
                <a:lnTo>
                  <a:pt x="3772916" y="6096"/>
                </a:lnTo>
                <a:lnTo>
                  <a:pt x="3765804" y="4572"/>
                </a:lnTo>
                <a:lnTo>
                  <a:pt x="3744468" y="1524"/>
                </a:lnTo>
                <a:lnTo>
                  <a:pt x="3721608" y="0"/>
                </a:lnTo>
                <a:lnTo>
                  <a:pt x="0" y="0"/>
                </a:lnTo>
                <a:lnTo>
                  <a:pt x="0" y="2624340"/>
                </a:lnTo>
                <a:lnTo>
                  <a:pt x="3721608" y="2624340"/>
                </a:lnTo>
                <a:lnTo>
                  <a:pt x="3765804" y="2619768"/>
                </a:lnTo>
                <a:lnTo>
                  <a:pt x="3808476" y="2610612"/>
                </a:lnTo>
                <a:lnTo>
                  <a:pt x="3849624" y="2598432"/>
                </a:lnTo>
                <a:lnTo>
                  <a:pt x="3889248" y="2580144"/>
                </a:lnTo>
                <a:lnTo>
                  <a:pt x="3909060" y="2570988"/>
                </a:lnTo>
                <a:lnTo>
                  <a:pt x="3945636" y="2549664"/>
                </a:lnTo>
                <a:lnTo>
                  <a:pt x="3958209" y="2540508"/>
                </a:lnTo>
                <a:lnTo>
                  <a:pt x="3962400" y="2537472"/>
                </a:lnTo>
                <a:lnTo>
                  <a:pt x="3995928" y="2510040"/>
                </a:lnTo>
                <a:lnTo>
                  <a:pt x="4038600" y="2464308"/>
                </a:lnTo>
                <a:lnTo>
                  <a:pt x="4064508" y="2429268"/>
                </a:lnTo>
                <a:lnTo>
                  <a:pt x="4076700" y="2412492"/>
                </a:lnTo>
                <a:lnTo>
                  <a:pt x="4085844" y="2394204"/>
                </a:lnTo>
                <a:lnTo>
                  <a:pt x="4096512" y="2374392"/>
                </a:lnTo>
                <a:lnTo>
                  <a:pt x="4105656" y="2354592"/>
                </a:lnTo>
                <a:lnTo>
                  <a:pt x="4119372" y="2314968"/>
                </a:lnTo>
                <a:lnTo>
                  <a:pt x="4131564" y="2272296"/>
                </a:lnTo>
                <a:lnTo>
                  <a:pt x="4137660" y="2228088"/>
                </a:lnTo>
                <a:lnTo>
                  <a:pt x="4139184" y="2205240"/>
                </a:lnTo>
                <a:lnTo>
                  <a:pt x="4139184" y="417576"/>
                </a:lnTo>
                <a:close/>
              </a:path>
            </a:pathLst>
          </a:custGeom>
          <a:solidFill>
            <a:srgbClr val="E1E1E1">
              <a:alpha val="8984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76549" y="2619262"/>
            <a:ext cx="3247390" cy="264414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213360" marR="293370" indent="-201295">
              <a:lnSpc>
                <a:spcPts val="2300"/>
              </a:lnSpc>
              <a:spcBef>
                <a:spcPts val="359"/>
              </a:spcBef>
              <a:buChar char="•"/>
              <a:tabLst>
                <a:tab pos="212725" algn="l"/>
              </a:tabLst>
            </a:pPr>
            <a:r>
              <a:rPr dirty="0" sz="2100" spc="-25">
                <a:latin typeface="Calibri"/>
                <a:cs typeface="Calibri"/>
              </a:rPr>
              <a:t>Yüksek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düzeyde</a:t>
            </a:r>
            <a:r>
              <a:rPr dirty="0" sz="2100" spc="-10">
                <a:latin typeface="Calibri"/>
                <a:cs typeface="Calibri"/>
              </a:rPr>
              <a:t> saldırgan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problemler</a:t>
            </a:r>
            <a:endParaRPr sz="2100">
              <a:latin typeface="Calibri"/>
              <a:cs typeface="Calibri"/>
            </a:endParaRPr>
          </a:p>
          <a:p>
            <a:pPr marL="213360" marR="948690" indent="-201295">
              <a:lnSpc>
                <a:spcPts val="2300"/>
              </a:lnSpc>
              <a:spcBef>
                <a:spcPts val="400"/>
              </a:spcBef>
              <a:buChar char="•"/>
              <a:tabLst>
                <a:tab pos="212725" algn="l"/>
              </a:tabLst>
            </a:pPr>
            <a:r>
              <a:rPr dirty="0" sz="2100" spc="-10">
                <a:latin typeface="Calibri"/>
                <a:cs typeface="Calibri"/>
              </a:rPr>
              <a:t>Depresyon </a:t>
            </a:r>
            <a:r>
              <a:rPr dirty="0" sz="2100" spc="-15">
                <a:latin typeface="Calibri"/>
                <a:cs typeface="Calibri"/>
              </a:rPr>
              <a:t>ve </a:t>
            </a:r>
            <a:r>
              <a:rPr dirty="0" sz="2100" spc="-25">
                <a:latin typeface="Calibri"/>
                <a:cs typeface="Calibri"/>
              </a:rPr>
              <a:t>kaygı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bozuklukları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45"/>
              </a:spcBef>
              <a:buChar char="•"/>
              <a:tabLst>
                <a:tab pos="212725" algn="l"/>
              </a:tabLst>
            </a:pPr>
            <a:r>
              <a:rPr dirty="0" sz="2100" spc="-5">
                <a:latin typeface="Calibri"/>
                <a:cs typeface="Calibri"/>
              </a:rPr>
              <a:t>Duygusal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stres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80"/>
              </a:spcBef>
              <a:buChar char="•"/>
              <a:tabLst>
                <a:tab pos="212725" algn="l"/>
              </a:tabLst>
            </a:pPr>
            <a:r>
              <a:rPr dirty="0" sz="2100" spc="-5">
                <a:latin typeface="Calibri"/>
                <a:cs typeface="Calibri"/>
              </a:rPr>
              <a:t>Düşük benlik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saygısı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80"/>
              </a:spcBef>
              <a:buChar char="•"/>
              <a:tabLst>
                <a:tab pos="212725" algn="l"/>
              </a:tabLst>
            </a:pPr>
            <a:r>
              <a:rPr dirty="0" sz="2100" spc="-15">
                <a:latin typeface="Calibri"/>
                <a:cs typeface="Calibri"/>
              </a:rPr>
              <a:t>Sosyal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ilişkilerde</a:t>
            </a:r>
            <a:r>
              <a:rPr dirty="0" sz="2100" spc="-10">
                <a:latin typeface="Calibri"/>
                <a:cs typeface="Calibri"/>
              </a:rPr>
              <a:t> problemler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70"/>
              </a:spcBef>
              <a:buChar char="•"/>
              <a:tabLst>
                <a:tab pos="212725" algn="l"/>
              </a:tabLst>
            </a:pPr>
            <a:r>
              <a:rPr dirty="0" sz="2100" spc="-5">
                <a:latin typeface="Calibri"/>
                <a:cs typeface="Calibri"/>
              </a:rPr>
              <a:t>Dışlanma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7368" y="3363467"/>
            <a:ext cx="2144395" cy="1115695"/>
            <a:chOff x="277368" y="3363467"/>
            <a:chExt cx="2144395" cy="1115695"/>
          </a:xfrm>
        </p:grpSpPr>
        <p:sp>
          <p:nvSpPr>
            <p:cNvPr id="6" name="object 6"/>
            <p:cNvSpPr/>
            <p:nvPr/>
          </p:nvSpPr>
          <p:spPr>
            <a:xfrm>
              <a:off x="283463" y="3368039"/>
              <a:ext cx="2133600" cy="1104900"/>
            </a:xfrm>
            <a:custGeom>
              <a:avLst/>
              <a:gdLst/>
              <a:ahLst/>
              <a:cxnLst/>
              <a:rect l="l" t="t" r="r" b="b"/>
              <a:pathLst>
                <a:path w="2133600" h="1104900">
                  <a:moveTo>
                    <a:pt x="1949195" y="1104900"/>
                  </a:moveTo>
                  <a:lnTo>
                    <a:pt x="182880" y="1104900"/>
                  </a:lnTo>
                  <a:lnTo>
                    <a:pt x="134408" y="1098331"/>
                  </a:lnTo>
                  <a:lnTo>
                    <a:pt x="90762" y="1079782"/>
                  </a:lnTo>
                  <a:lnTo>
                    <a:pt x="53721" y="1050988"/>
                  </a:lnTo>
                  <a:lnTo>
                    <a:pt x="25061" y="1013685"/>
                  </a:lnTo>
                  <a:lnTo>
                    <a:pt x="6561" y="969609"/>
                  </a:lnTo>
                  <a:lnTo>
                    <a:pt x="0" y="920496"/>
                  </a:lnTo>
                  <a:lnTo>
                    <a:pt x="0" y="184404"/>
                  </a:lnTo>
                  <a:lnTo>
                    <a:pt x="6561" y="135819"/>
                  </a:lnTo>
                  <a:lnTo>
                    <a:pt x="25061" y="91891"/>
                  </a:lnTo>
                  <a:lnTo>
                    <a:pt x="53721" y="54483"/>
                  </a:lnTo>
                  <a:lnTo>
                    <a:pt x="90762" y="25456"/>
                  </a:lnTo>
                  <a:lnTo>
                    <a:pt x="134408" y="6674"/>
                  </a:lnTo>
                  <a:lnTo>
                    <a:pt x="182880" y="0"/>
                  </a:lnTo>
                  <a:lnTo>
                    <a:pt x="1949195" y="0"/>
                  </a:lnTo>
                  <a:lnTo>
                    <a:pt x="1998309" y="6674"/>
                  </a:lnTo>
                  <a:lnTo>
                    <a:pt x="2042385" y="25456"/>
                  </a:lnTo>
                  <a:lnTo>
                    <a:pt x="2079688" y="54483"/>
                  </a:lnTo>
                  <a:lnTo>
                    <a:pt x="2108482" y="91891"/>
                  </a:lnTo>
                  <a:lnTo>
                    <a:pt x="2127031" y="135819"/>
                  </a:lnTo>
                  <a:lnTo>
                    <a:pt x="2133600" y="184404"/>
                  </a:lnTo>
                  <a:lnTo>
                    <a:pt x="2133600" y="920496"/>
                  </a:lnTo>
                  <a:lnTo>
                    <a:pt x="2127031" y="969609"/>
                  </a:lnTo>
                  <a:lnTo>
                    <a:pt x="2108482" y="1013685"/>
                  </a:lnTo>
                  <a:lnTo>
                    <a:pt x="2079688" y="1050988"/>
                  </a:lnTo>
                  <a:lnTo>
                    <a:pt x="2042385" y="1079782"/>
                  </a:lnTo>
                  <a:lnTo>
                    <a:pt x="1998309" y="1098331"/>
                  </a:lnTo>
                  <a:lnTo>
                    <a:pt x="1949195" y="110490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7368" y="3363467"/>
              <a:ext cx="2144395" cy="1115695"/>
            </a:xfrm>
            <a:custGeom>
              <a:avLst/>
              <a:gdLst/>
              <a:ahLst/>
              <a:cxnLst/>
              <a:rect l="l" t="t" r="r" b="b"/>
              <a:pathLst>
                <a:path w="2144395" h="1115695">
                  <a:moveTo>
                    <a:pt x="1955292" y="1115568"/>
                  </a:moveTo>
                  <a:lnTo>
                    <a:pt x="188976" y="1115568"/>
                  </a:lnTo>
                  <a:lnTo>
                    <a:pt x="170688" y="1114044"/>
                  </a:lnTo>
                  <a:lnTo>
                    <a:pt x="132588" y="1106424"/>
                  </a:lnTo>
                  <a:lnTo>
                    <a:pt x="83820" y="1083564"/>
                  </a:lnTo>
                  <a:lnTo>
                    <a:pt x="42672" y="1046988"/>
                  </a:lnTo>
                  <a:lnTo>
                    <a:pt x="15240" y="999744"/>
                  </a:lnTo>
                  <a:lnTo>
                    <a:pt x="4572" y="963168"/>
                  </a:lnTo>
                  <a:lnTo>
                    <a:pt x="0" y="926592"/>
                  </a:lnTo>
                  <a:lnTo>
                    <a:pt x="0" y="188976"/>
                  </a:lnTo>
                  <a:lnTo>
                    <a:pt x="4572" y="150876"/>
                  </a:lnTo>
                  <a:lnTo>
                    <a:pt x="22860" y="99060"/>
                  </a:lnTo>
                  <a:lnTo>
                    <a:pt x="54864" y="54864"/>
                  </a:lnTo>
                  <a:lnTo>
                    <a:pt x="99060" y="22859"/>
                  </a:lnTo>
                  <a:lnTo>
                    <a:pt x="150876" y="3048"/>
                  </a:lnTo>
                  <a:lnTo>
                    <a:pt x="170688" y="0"/>
                  </a:lnTo>
                  <a:lnTo>
                    <a:pt x="1975104" y="0"/>
                  </a:lnTo>
                  <a:lnTo>
                    <a:pt x="1993392" y="3048"/>
                  </a:lnTo>
                  <a:lnTo>
                    <a:pt x="2011680" y="7619"/>
                  </a:lnTo>
                  <a:lnTo>
                    <a:pt x="2018385" y="10668"/>
                  </a:lnTo>
                  <a:lnTo>
                    <a:pt x="190500" y="10668"/>
                  </a:lnTo>
                  <a:lnTo>
                    <a:pt x="170688" y="12192"/>
                  </a:lnTo>
                  <a:lnTo>
                    <a:pt x="172212" y="12192"/>
                  </a:lnTo>
                  <a:lnTo>
                    <a:pt x="163068" y="13716"/>
                  </a:lnTo>
                  <a:lnTo>
                    <a:pt x="153924" y="13716"/>
                  </a:lnTo>
                  <a:lnTo>
                    <a:pt x="135636" y="18288"/>
                  </a:lnTo>
                  <a:lnTo>
                    <a:pt x="137160" y="18288"/>
                  </a:lnTo>
                  <a:lnTo>
                    <a:pt x="120396" y="24383"/>
                  </a:lnTo>
                  <a:lnTo>
                    <a:pt x="105156" y="32004"/>
                  </a:lnTo>
                  <a:lnTo>
                    <a:pt x="89916" y="41148"/>
                  </a:lnTo>
                  <a:lnTo>
                    <a:pt x="76200" y="51816"/>
                  </a:lnTo>
                  <a:lnTo>
                    <a:pt x="64198" y="62484"/>
                  </a:lnTo>
                  <a:lnTo>
                    <a:pt x="64008" y="62484"/>
                  </a:lnTo>
                  <a:lnTo>
                    <a:pt x="62484" y="64008"/>
                  </a:lnTo>
                  <a:lnTo>
                    <a:pt x="62653" y="64008"/>
                  </a:lnTo>
                  <a:lnTo>
                    <a:pt x="51816" y="76200"/>
                  </a:lnTo>
                  <a:lnTo>
                    <a:pt x="41148" y="89916"/>
                  </a:lnTo>
                  <a:lnTo>
                    <a:pt x="32004" y="105156"/>
                  </a:lnTo>
                  <a:lnTo>
                    <a:pt x="32696" y="105156"/>
                  </a:lnTo>
                  <a:lnTo>
                    <a:pt x="24384" y="120396"/>
                  </a:lnTo>
                  <a:lnTo>
                    <a:pt x="25908" y="120396"/>
                  </a:lnTo>
                  <a:lnTo>
                    <a:pt x="20366" y="135636"/>
                  </a:lnTo>
                  <a:lnTo>
                    <a:pt x="19812" y="135636"/>
                  </a:lnTo>
                  <a:lnTo>
                    <a:pt x="15240" y="153924"/>
                  </a:lnTo>
                  <a:lnTo>
                    <a:pt x="12192" y="170688"/>
                  </a:lnTo>
                  <a:lnTo>
                    <a:pt x="10668" y="188976"/>
                  </a:lnTo>
                  <a:lnTo>
                    <a:pt x="10785" y="926592"/>
                  </a:lnTo>
                  <a:lnTo>
                    <a:pt x="12192" y="944880"/>
                  </a:lnTo>
                  <a:lnTo>
                    <a:pt x="12446" y="944880"/>
                  </a:lnTo>
                  <a:lnTo>
                    <a:pt x="15240" y="961644"/>
                  </a:lnTo>
                  <a:lnTo>
                    <a:pt x="19812" y="978408"/>
                  </a:lnTo>
                  <a:lnTo>
                    <a:pt x="25908" y="995172"/>
                  </a:lnTo>
                  <a:lnTo>
                    <a:pt x="24384" y="995172"/>
                  </a:lnTo>
                  <a:lnTo>
                    <a:pt x="33528" y="1010412"/>
                  </a:lnTo>
                  <a:lnTo>
                    <a:pt x="32004" y="1010412"/>
                  </a:lnTo>
                  <a:lnTo>
                    <a:pt x="41148" y="1025651"/>
                  </a:lnTo>
                  <a:lnTo>
                    <a:pt x="51816" y="1039368"/>
                  </a:lnTo>
                  <a:lnTo>
                    <a:pt x="76200" y="1063751"/>
                  </a:lnTo>
                  <a:lnTo>
                    <a:pt x="89916" y="1074420"/>
                  </a:lnTo>
                  <a:lnTo>
                    <a:pt x="92093" y="1074420"/>
                  </a:lnTo>
                  <a:lnTo>
                    <a:pt x="105156" y="1083564"/>
                  </a:lnTo>
                  <a:lnTo>
                    <a:pt x="108203" y="1083564"/>
                  </a:lnTo>
                  <a:lnTo>
                    <a:pt x="120396" y="1089660"/>
                  </a:lnTo>
                  <a:lnTo>
                    <a:pt x="137160" y="1095756"/>
                  </a:lnTo>
                  <a:lnTo>
                    <a:pt x="135636" y="1095756"/>
                  </a:lnTo>
                  <a:lnTo>
                    <a:pt x="153924" y="1100328"/>
                  </a:lnTo>
                  <a:lnTo>
                    <a:pt x="172212" y="1103376"/>
                  </a:lnTo>
                  <a:lnTo>
                    <a:pt x="170688" y="1103376"/>
                  </a:lnTo>
                  <a:lnTo>
                    <a:pt x="190500" y="1104900"/>
                  </a:lnTo>
                  <a:lnTo>
                    <a:pt x="2015870" y="1104900"/>
                  </a:lnTo>
                  <a:lnTo>
                    <a:pt x="2011680" y="1106424"/>
                  </a:lnTo>
                  <a:lnTo>
                    <a:pt x="1993392" y="1110996"/>
                  </a:lnTo>
                  <a:lnTo>
                    <a:pt x="1975104" y="1114044"/>
                  </a:lnTo>
                  <a:lnTo>
                    <a:pt x="1955292" y="1115568"/>
                  </a:lnTo>
                  <a:close/>
                </a:path>
                <a:path w="2144395" h="1115695">
                  <a:moveTo>
                    <a:pt x="1991868" y="15240"/>
                  </a:moveTo>
                  <a:lnTo>
                    <a:pt x="1973580" y="12192"/>
                  </a:lnTo>
                  <a:lnTo>
                    <a:pt x="1955292" y="10668"/>
                  </a:lnTo>
                  <a:lnTo>
                    <a:pt x="2018385" y="10668"/>
                  </a:lnTo>
                  <a:lnTo>
                    <a:pt x="2025091" y="13716"/>
                  </a:lnTo>
                  <a:lnTo>
                    <a:pt x="1990344" y="13716"/>
                  </a:lnTo>
                  <a:lnTo>
                    <a:pt x="1991868" y="15240"/>
                  </a:lnTo>
                  <a:close/>
                </a:path>
                <a:path w="2144395" h="1115695">
                  <a:moveTo>
                    <a:pt x="153924" y="15240"/>
                  </a:moveTo>
                  <a:lnTo>
                    <a:pt x="153924" y="13716"/>
                  </a:lnTo>
                  <a:lnTo>
                    <a:pt x="163068" y="13716"/>
                  </a:lnTo>
                  <a:lnTo>
                    <a:pt x="153924" y="15240"/>
                  </a:lnTo>
                  <a:close/>
                </a:path>
                <a:path w="2144395" h="1115695">
                  <a:moveTo>
                    <a:pt x="2081784" y="64008"/>
                  </a:moveTo>
                  <a:lnTo>
                    <a:pt x="2068068" y="51816"/>
                  </a:lnTo>
                  <a:lnTo>
                    <a:pt x="2069592" y="51816"/>
                  </a:lnTo>
                  <a:lnTo>
                    <a:pt x="2054351" y="41148"/>
                  </a:lnTo>
                  <a:lnTo>
                    <a:pt x="2055876" y="41148"/>
                  </a:lnTo>
                  <a:lnTo>
                    <a:pt x="2040636" y="32004"/>
                  </a:lnTo>
                  <a:lnTo>
                    <a:pt x="2023872" y="24383"/>
                  </a:lnTo>
                  <a:lnTo>
                    <a:pt x="2025396" y="24383"/>
                  </a:lnTo>
                  <a:lnTo>
                    <a:pt x="2008632" y="18288"/>
                  </a:lnTo>
                  <a:lnTo>
                    <a:pt x="1990344" y="13716"/>
                  </a:lnTo>
                  <a:lnTo>
                    <a:pt x="2025091" y="13716"/>
                  </a:lnTo>
                  <a:lnTo>
                    <a:pt x="2061972" y="32004"/>
                  </a:lnTo>
                  <a:lnTo>
                    <a:pt x="2096177" y="62484"/>
                  </a:lnTo>
                  <a:lnTo>
                    <a:pt x="2081784" y="62484"/>
                  </a:lnTo>
                  <a:lnTo>
                    <a:pt x="2081784" y="64008"/>
                  </a:lnTo>
                  <a:close/>
                </a:path>
                <a:path w="2144395" h="1115695">
                  <a:moveTo>
                    <a:pt x="62484" y="64008"/>
                  </a:moveTo>
                  <a:lnTo>
                    <a:pt x="64008" y="62484"/>
                  </a:lnTo>
                  <a:lnTo>
                    <a:pt x="63290" y="63290"/>
                  </a:lnTo>
                  <a:lnTo>
                    <a:pt x="62484" y="64008"/>
                  </a:lnTo>
                  <a:close/>
                </a:path>
                <a:path w="2144395" h="1115695">
                  <a:moveTo>
                    <a:pt x="63290" y="63290"/>
                  </a:moveTo>
                  <a:lnTo>
                    <a:pt x="64008" y="62484"/>
                  </a:lnTo>
                  <a:lnTo>
                    <a:pt x="64198" y="62484"/>
                  </a:lnTo>
                  <a:lnTo>
                    <a:pt x="63290" y="63290"/>
                  </a:lnTo>
                  <a:close/>
                </a:path>
                <a:path w="2144395" h="1115695">
                  <a:moveTo>
                    <a:pt x="2112264" y="105156"/>
                  </a:moveTo>
                  <a:lnTo>
                    <a:pt x="2103120" y="89916"/>
                  </a:lnTo>
                  <a:lnTo>
                    <a:pt x="2081784" y="62484"/>
                  </a:lnTo>
                  <a:lnTo>
                    <a:pt x="2096177" y="62484"/>
                  </a:lnTo>
                  <a:lnTo>
                    <a:pt x="2101596" y="68580"/>
                  </a:lnTo>
                  <a:lnTo>
                    <a:pt x="2112264" y="83820"/>
                  </a:lnTo>
                  <a:lnTo>
                    <a:pt x="2121408" y="99060"/>
                  </a:lnTo>
                  <a:lnTo>
                    <a:pt x="2123901" y="103632"/>
                  </a:lnTo>
                  <a:lnTo>
                    <a:pt x="2112264" y="103632"/>
                  </a:lnTo>
                  <a:lnTo>
                    <a:pt x="2112264" y="105156"/>
                  </a:lnTo>
                  <a:close/>
                </a:path>
                <a:path w="2144395" h="1115695">
                  <a:moveTo>
                    <a:pt x="62653" y="64008"/>
                  </a:moveTo>
                  <a:lnTo>
                    <a:pt x="62484" y="64008"/>
                  </a:lnTo>
                  <a:lnTo>
                    <a:pt x="63290" y="63290"/>
                  </a:lnTo>
                  <a:lnTo>
                    <a:pt x="62653" y="64008"/>
                  </a:lnTo>
                  <a:close/>
                </a:path>
                <a:path w="2144395" h="1115695">
                  <a:moveTo>
                    <a:pt x="32696" y="105156"/>
                  </a:moveTo>
                  <a:lnTo>
                    <a:pt x="32004" y="105156"/>
                  </a:lnTo>
                  <a:lnTo>
                    <a:pt x="33528" y="103632"/>
                  </a:lnTo>
                  <a:lnTo>
                    <a:pt x="32696" y="105156"/>
                  </a:lnTo>
                  <a:close/>
                </a:path>
                <a:path w="2144395" h="1115695">
                  <a:moveTo>
                    <a:pt x="2125980" y="137160"/>
                  </a:moveTo>
                  <a:lnTo>
                    <a:pt x="2119884" y="120396"/>
                  </a:lnTo>
                  <a:lnTo>
                    <a:pt x="2112264" y="103632"/>
                  </a:lnTo>
                  <a:lnTo>
                    <a:pt x="2123901" y="103632"/>
                  </a:lnTo>
                  <a:lnTo>
                    <a:pt x="2130551" y="115824"/>
                  </a:lnTo>
                  <a:lnTo>
                    <a:pt x="2136648" y="132588"/>
                  </a:lnTo>
                  <a:lnTo>
                    <a:pt x="2137410" y="135636"/>
                  </a:lnTo>
                  <a:lnTo>
                    <a:pt x="2125980" y="135636"/>
                  </a:lnTo>
                  <a:lnTo>
                    <a:pt x="2125980" y="137160"/>
                  </a:lnTo>
                  <a:close/>
                </a:path>
                <a:path w="2144395" h="1115695">
                  <a:moveTo>
                    <a:pt x="19812" y="137160"/>
                  </a:moveTo>
                  <a:lnTo>
                    <a:pt x="19812" y="135636"/>
                  </a:lnTo>
                  <a:lnTo>
                    <a:pt x="20366" y="135636"/>
                  </a:lnTo>
                  <a:lnTo>
                    <a:pt x="19812" y="137160"/>
                  </a:lnTo>
                  <a:close/>
                </a:path>
                <a:path w="2144395" h="1115695">
                  <a:moveTo>
                    <a:pt x="2072259" y="1074420"/>
                  </a:moveTo>
                  <a:lnTo>
                    <a:pt x="2054351" y="1074420"/>
                  </a:lnTo>
                  <a:lnTo>
                    <a:pt x="2069592" y="1063751"/>
                  </a:lnTo>
                  <a:lnTo>
                    <a:pt x="2068068" y="1063751"/>
                  </a:lnTo>
                  <a:lnTo>
                    <a:pt x="2103120" y="1025651"/>
                  </a:lnTo>
                  <a:lnTo>
                    <a:pt x="2125980" y="978408"/>
                  </a:lnTo>
                  <a:lnTo>
                    <a:pt x="2133600" y="943355"/>
                  </a:lnTo>
                  <a:lnTo>
                    <a:pt x="2132193" y="943355"/>
                  </a:lnTo>
                  <a:lnTo>
                    <a:pt x="2133482" y="926592"/>
                  </a:lnTo>
                  <a:lnTo>
                    <a:pt x="2133600" y="188976"/>
                  </a:lnTo>
                  <a:lnTo>
                    <a:pt x="2132076" y="170688"/>
                  </a:lnTo>
                  <a:lnTo>
                    <a:pt x="2133600" y="170688"/>
                  </a:lnTo>
                  <a:lnTo>
                    <a:pt x="2130551" y="153924"/>
                  </a:lnTo>
                  <a:lnTo>
                    <a:pt x="2125980" y="135636"/>
                  </a:lnTo>
                  <a:lnTo>
                    <a:pt x="2137410" y="135636"/>
                  </a:lnTo>
                  <a:lnTo>
                    <a:pt x="2141220" y="150876"/>
                  </a:lnTo>
                  <a:lnTo>
                    <a:pt x="2144268" y="170688"/>
                  </a:lnTo>
                  <a:lnTo>
                    <a:pt x="2144268" y="943355"/>
                  </a:lnTo>
                  <a:lnTo>
                    <a:pt x="2133600" y="943355"/>
                  </a:lnTo>
                  <a:lnTo>
                    <a:pt x="2132076" y="944880"/>
                  </a:lnTo>
                  <a:lnTo>
                    <a:pt x="2144268" y="944880"/>
                  </a:lnTo>
                  <a:lnTo>
                    <a:pt x="2141220" y="963168"/>
                  </a:lnTo>
                  <a:lnTo>
                    <a:pt x="2130551" y="999744"/>
                  </a:lnTo>
                  <a:lnTo>
                    <a:pt x="2101596" y="1046988"/>
                  </a:lnTo>
                  <a:lnTo>
                    <a:pt x="2089404" y="1059180"/>
                  </a:lnTo>
                  <a:lnTo>
                    <a:pt x="2072259" y="1074420"/>
                  </a:lnTo>
                  <a:close/>
                </a:path>
                <a:path w="2144395" h="1115695">
                  <a:moveTo>
                    <a:pt x="12446" y="944880"/>
                  </a:moveTo>
                  <a:lnTo>
                    <a:pt x="12192" y="944880"/>
                  </a:lnTo>
                  <a:lnTo>
                    <a:pt x="12192" y="943355"/>
                  </a:lnTo>
                  <a:lnTo>
                    <a:pt x="12446" y="944880"/>
                  </a:lnTo>
                  <a:close/>
                </a:path>
                <a:path w="2144395" h="1115695">
                  <a:moveTo>
                    <a:pt x="92093" y="1074420"/>
                  </a:moveTo>
                  <a:lnTo>
                    <a:pt x="89916" y="1074420"/>
                  </a:lnTo>
                  <a:lnTo>
                    <a:pt x="89916" y="1072896"/>
                  </a:lnTo>
                  <a:lnTo>
                    <a:pt x="92093" y="1074420"/>
                  </a:lnTo>
                  <a:close/>
                </a:path>
                <a:path w="2144395" h="1115695">
                  <a:moveTo>
                    <a:pt x="2061972" y="1083564"/>
                  </a:moveTo>
                  <a:lnTo>
                    <a:pt x="2040636" y="1083564"/>
                  </a:lnTo>
                  <a:lnTo>
                    <a:pt x="2055876" y="1072896"/>
                  </a:lnTo>
                  <a:lnTo>
                    <a:pt x="2054351" y="1074420"/>
                  </a:lnTo>
                  <a:lnTo>
                    <a:pt x="2072259" y="1074420"/>
                  </a:lnTo>
                  <a:lnTo>
                    <a:pt x="2061972" y="1083564"/>
                  </a:lnTo>
                  <a:close/>
                </a:path>
                <a:path w="2144395" h="1115695">
                  <a:moveTo>
                    <a:pt x="108203" y="1083564"/>
                  </a:moveTo>
                  <a:lnTo>
                    <a:pt x="105156" y="1083564"/>
                  </a:lnTo>
                  <a:lnTo>
                    <a:pt x="105156" y="1082040"/>
                  </a:lnTo>
                  <a:lnTo>
                    <a:pt x="108203" y="1083564"/>
                  </a:lnTo>
                  <a:close/>
                </a:path>
                <a:path w="2144395" h="1115695">
                  <a:moveTo>
                    <a:pt x="2015870" y="1104900"/>
                  </a:moveTo>
                  <a:lnTo>
                    <a:pt x="1955292" y="1104900"/>
                  </a:lnTo>
                  <a:lnTo>
                    <a:pt x="1973580" y="1103376"/>
                  </a:lnTo>
                  <a:lnTo>
                    <a:pt x="1991868" y="1100328"/>
                  </a:lnTo>
                  <a:lnTo>
                    <a:pt x="1990344" y="1100328"/>
                  </a:lnTo>
                  <a:lnTo>
                    <a:pt x="2008632" y="1095756"/>
                  </a:lnTo>
                  <a:lnTo>
                    <a:pt x="2025396" y="1089660"/>
                  </a:lnTo>
                  <a:lnTo>
                    <a:pt x="2023872" y="1089660"/>
                  </a:lnTo>
                  <a:lnTo>
                    <a:pt x="2040636" y="1082040"/>
                  </a:lnTo>
                  <a:lnTo>
                    <a:pt x="2040636" y="1083564"/>
                  </a:lnTo>
                  <a:lnTo>
                    <a:pt x="2061972" y="1083564"/>
                  </a:lnTo>
                  <a:lnTo>
                    <a:pt x="2045208" y="1092708"/>
                  </a:lnTo>
                  <a:lnTo>
                    <a:pt x="2028444" y="1100328"/>
                  </a:lnTo>
                  <a:lnTo>
                    <a:pt x="2015870" y="1104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41969" y="3341707"/>
            <a:ext cx="1614805" cy="108458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 marL="12700" marR="5080">
              <a:lnSpc>
                <a:spcPct val="91600"/>
              </a:lnSpc>
              <a:spcBef>
                <a:spcPts val="355"/>
              </a:spcBef>
            </a:pP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4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5" b="1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sz="24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uzun </a:t>
            </a:r>
            <a:r>
              <a:rPr dirty="0" sz="2450" spc="-5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450" b="1">
                <a:solidFill>
                  <a:srgbClr val="FFFFFF"/>
                </a:solidFill>
                <a:latin typeface="Calibri"/>
                <a:cs typeface="Calibri"/>
              </a:rPr>
              <a:t> sonuçlar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25742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21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6113" y="6395786"/>
            <a:ext cx="173990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latin typeface="Calibri"/>
                <a:cs typeface="Calibri"/>
              </a:rPr>
              <a:t>(</a:t>
            </a:r>
            <a:r>
              <a:rPr dirty="0" sz="800">
                <a:latin typeface="Calibri"/>
                <a:cs typeface="Calibri"/>
              </a:rPr>
              <a:t>G</a:t>
            </a:r>
            <a:r>
              <a:rPr dirty="0" sz="800" spc="-5">
                <a:latin typeface="Calibri"/>
                <a:cs typeface="Calibri"/>
              </a:rPr>
              <a:t>ül</a:t>
            </a:r>
            <a:r>
              <a:rPr dirty="0" sz="800" spc="-10">
                <a:latin typeface="Calibri"/>
                <a:cs typeface="Calibri"/>
              </a:rPr>
              <a:t>t</a:t>
            </a:r>
            <a:r>
              <a:rPr dirty="0" sz="800">
                <a:latin typeface="Calibri"/>
                <a:cs typeface="Calibri"/>
              </a:rPr>
              <a:t>a</a:t>
            </a:r>
            <a:r>
              <a:rPr dirty="0" sz="800" spc="-5">
                <a:latin typeface="Calibri"/>
                <a:cs typeface="Calibri"/>
              </a:rPr>
              <a:t>n,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2019</a:t>
            </a:r>
            <a:r>
              <a:rPr dirty="0" sz="800" spc="-5">
                <a:latin typeface="Calibri"/>
                <a:cs typeface="Calibri"/>
              </a:rPr>
              <a:t>;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K</a:t>
            </a:r>
            <a:r>
              <a:rPr dirty="0" sz="800" spc="5">
                <a:latin typeface="Calibri"/>
                <a:cs typeface="Calibri"/>
              </a:rPr>
              <a:t>u</a:t>
            </a:r>
            <a:r>
              <a:rPr dirty="0" sz="800" spc="-5">
                <a:latin typeface="Calibri"/>
                <a:cs typeface="Calibri"/>
              </a:rPr>
              <a:t>mpulainen</a:t>
            </a:r>
            <a:r>
              <a:rPr dirty="0" sz="800" spc="-3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v</a:t>
            </a:r>
            <a:r>
              <a:rPr dirty="0" sz="800" spc="-5">
                <a:latin typeface="Calibri"/>
                <a:cs typeface="Calibri"/>
              </a:rPr>
              <a:t>e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a</a:t>
            </a:r>
            <a:r>
              <a:rPr dirty="0" sz="800" spc="-5">
                <a:latin typeface="Calibri"/>
                <a:cs typeface="Calibri"/>
              </a:rPr>
              <a:t>r</a:t>
            </a:r>
            <a:r>
              <a:rPr dirty="0" sz="800" spc="-10">
                <a:latin typeface="Calibri"/>
                <a:cs typeface="Calibri"/>
              </a:rPr>
              <a:t>k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-5">
                <a:latin typeface="Calibri"/>
                <a:cs typeface="Calibri"/>
              </a:rPr>
              <a:t>,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1998</a:t>
            </a:r>
            <a:r>
              <a:rPr dirty="0" sz="800" spc="-5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4954" y="982480"/>
            <a:ext cx="212598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85">
                <a:solidFill>
                  <a:srgbClr val="FF0000"/>
                </a:solidFill>
              </a:rPr>
              <a:t>İ</a:t>
            </a:r>
            <a:r>
              <a:rPr dirty="0" sz="3150" spc="10">
                <a:solidFill>
                  <a:srgbClr val="FF0000"/>
                </a:solidFill>
              </a:rPr>
              <a:t>z</a:t>
            </a:r>
            <a:r>
              <a:rPr dirty="0" sz="3150" spc="-114">
                <a:solidFill>
                  <a:srgbClr val="FF0000"/>
                </a:solidFill>
              </a:rPr>
              <a:t>l</a:t>
            </a:r>
            <a:r>
              <a:rPr dirty="0" sz="3150" spc="-75">
                <a:solidFill>
                  <a:srgbClr val="FF0000"/>
                </a:solidFill>
              </a:rPr>
              <a:t>e</a:t>
            </a:r>
            <a:r>
              <a:rPr dirty="0" sz="3150" spc="-110">
                <a:solidFill>
                  <a:srgbClr val="FF0000"/>
                </a:solidFill>
              </a:rPr>
              <a:t>y</a:t>
            </a:r>
            <a:r>
              <a:rPr dirty="0" sz="3150" spc="-114">
                <a:solidFill>
                  <a:srgbClr val="FF0000"/>
                </a:solidFill>
              </a:rPr>
              <a:t>i</a:t>
            </a:r>
            <a:r>
              <a:rPr dirty="0" sz="3150">
                <a:solidFill>
                  <a:srgbClr val="FF0000"/>
                </a:solidFill>
              </a:rPr>
              <a:t>c</a:t>
            </a:r>
            <a:r>
              <a:rPr dirty="0" sz="3150" spc="-85">
                <a:solidFill>
                  <a:srgbClr val="FF0000"/>
                </a:solidFill>
              </a:rPr>
              <a:t>i</a:t>
            </a:r>
            <a:r>
              <a:rPr dirty="0" sz="3150" spc="-114">
                <a:solidFill>
                  <a:srgbClr val="FF0000"/>
                </a:solidFill>
              </a:rPr>
              <a:t>l</a:t>
            </a:r>
            <a:r>
              <a:rPr dirty="0" sz="3150" spc="-45">
                <a:solidFill>
                  <a:srgbClr val="FF0000"/>
                </a:solidFill>
              </a:rPr>
              <a:t>e</a:t>
            </a:r>
            <a:r>
              <a:rPr dirty="0" sz="3150" spc="-35">
                <a:solidFill>
                  <a:srgbClr val="FF0000"/>
                </a:solidFill>
              </a:rPr>
              <a:t>r</a:t>
            </a:r>
            <a:r>
              <a:rPr dirty="0" sz="3150" spc="-100">
                <a:solidFill>
                  <a:srgbClr val="FF0000"/>
                </a:solidFill>
              </a:rPr>
              <a:t> </a:t>
            </a:r>
            <a:r>
              <a:rPr dirty="0" sz="3150" spc="-85">
                <a:solidFill>
                  <a:srgbClr val="FF0000"/>
                </a:solidFill>
              </a:rPr>
              <a:t>i</a:t>
            </a:r>
            <a:r>
              <a:rPr dirty="0" sz="3150" spc="30">
                <a:solidFill>
                  <a:srgbClr val="FF0000"/>
                </a:solidFill>
              </a:rPr>
              <a:t>ç</a:t>
            </a:r>
            <a:r>
              <a:rPr dirty="0" sz="3150" spc="-114">
                <a:solidFill>
                  <a:srgbClr val="FF0000"/>
                </a:solidFill>
              </a:rPr>
              <a:t>i</a:t>
            </a:r>
            <a:r>
              <a:rPr dirty="0" sz="3150" spc="-55">
                <a:solidFill>
                  <a:srgbClr val="FF0000"/>
                </a:solidFill>
              </a:rPr>
              <a:t>n</a:t>
            </a:r>
            <a:endParaRPr sz="3150"/>
          </a:p>
        </p:txBody>
      </p:sp>
      <p:sp>
        <p:nvSpPr>
          <p:cNvPr id="3" name="object 3"/>
          <p:cNvSpPr/>
          <p:nvPr/>
        </p:nvSpPr>
        <p:spPr>
          <a:xfrm>
            <a:off x="2615171" y="1620011"/>
            <a:ext cx="7381240" cy="2974975"/>
          </a:xfrm>
          <a:custGeom>
            <a:avLst/>
            <a:gdLst/>
            <a:ahLst/>
            <a:cxnLst/>
            <a:rect l="l" t="t" r="r" b="b"/>
            <a:pathLst>
              <a:path w="7381240" h="2974975">
                <a:moveTo>
                  <a:pt x="7380732" y="473964"/>
                </a:moveTo>
                <a:lnTo>
                  <a:pt x="7376160" y="423672"/>
                </a:lnTo>
                <a:lnTo>
                  <a:pt x="7365492" y="374904"/>
                </a:lnTo>
                <a:lnTo>
                  <a:pt x="7351776" y="327660"/>
                </a:lnTo>
                <a:lnTo>
                  <a:pt x="7331964" y="283464"/>
                </a:lnTo>
                <a:lnTo>
                  <a:pt x="7309104" y="240792"/>
                </a:lnTo>
                <a:lnTo>
                  <a:pt x="7281672" y="201168"/>
                </a:lnTo>
                <a:lnTo>
                  <a:pt x="7241413" y="153924"/>
                </a:lnTo>
                <a:lnTo>
                  <a:pt x="7234428" y="146304"/>
                </a:lnTo>
                <a:lnTo>
                  <a:pt x="7199376" y="114300"/>
                </a:lnTo>
                <a:lnTo>
                  <a:pt x="7181088" y="100584"/>
                </a:lnTo>
                <a:lnTo>
                  <a:pt x="7161276" y="85344"/>
                </a:lnTo>
                <a:lnTo>
                  <a:pt x="7120128" y="60960"/>
                </a:lnTo>
                <a:lnTo>
                  <a:pt x="7075932" y="39624"/>
                </a:lnTo>
                <a:lnTo>
                  <a:pt x="7030212" y="22860"/>
                </a:lnTo>
                <a:lnTo>
                  <a:pt x="6982968" y="10668"/>
                </a:lnTo>
                <a:lnTo>
                  <a:pt x="6932676" y="3048"/>
                </a:lnTo>
                <a:lnTo>
                  <a:pt x="6882384" y="0"/>
                </a:lnTo>
                <a:lnTo>
                  <a:pt x="0" y="0"/>
                </a:lnTo>
                <a:lnTo>
                  <a:pt x="0" y="2974848"/>
                </a:lnTo>
                <a:lnTo>
                  <a:pt x="6882384" y="2974848"/>
                </a:lnTo>
                <a:lnTo>
                  <a:pt x="6932676" y="2971800"/>
                </a:lnTo>
                <a:lnTo>
                  <a:pt x="6982968" y="2964180"/>
                </a:lnTo>
                <a:lnTo>
                  <a:pt x="7030212" y="2951988"/>
                </a:lnTo>
                <a:lnTo>
                  <a:pt x="7075932" y="2935224"/>
                </a:lnTo>
                <a:lnTo>
                  <a:pt x="7120128" y="2913888"/>
                </a:lnTo>
                <a:lnTo>
                  <a:pt x="7161276" y="2889516"/>
                </a:lnTo>
                <a:lnTo>
                  <a:pt x="7199376" y="2860548"/>
                </a:lnTo>
                <a:lnTo>
                  <a:pt x="7234428" y="2828544"/>
                </a:lnTo>
                <a:lnTo>
                  <a:pt x="7241413" y="2820924"/>
                </a:lnTo>
                <a:lnTo>
                  <a:pt x="7267956" y="2791968"/>
                </a:lnTo>
                <a:lnTo>
                  <a:pt x="7309104" y="2734056"/>
                </a:lnTo>
                <a:lnTo>
                  <a:pt x="7342632" y="2670048"/>
                </a:lnTo>
                <a:lnTo>
                  <a:pt x="7350252" y="2647188"/>
                </a:lnTo>
                <a:lnTo>
                  <a:pt x="7359396" y="2622816"/>
                </a:lnTo>
                <a:lnTo>
                  <a:pt x="7371588" y="2575560"/>
                </a:lnTo>
                <a:lnTo>
                  <a:pt x="7379208" y="2525268"/>
                </a:lnTo>
                <a:lnTo>
                  <a:pt x="7380732" y="2500884"/>
                </a:lnTo>
                <a:lnTo>
                  <a:pt x="7380732" y="473964"/>
                </a:lnTo>
                <a:close/>
              </a:path>
            </a:pathLst>
          </a:custGeom>
          <a:solidFill>
            <a:srgbClr val="E1E1E1">
              <a:alpha val="8984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25017" y="1729180"/>
            <a:ext cx="6543040" cy="2693035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213360" marR="183515" indent="-201295">
              <a:lnSpc>
                <a:spcPts val="2300"/>
              </a:lnSpc>
              <a:spcBef>
                <a:spcPts val="359"/>
              </a:spcBef>
              <a:buChar char="•"/>
              <a:tabLst>
                <a:tab pos="212725" algn="l"/>
              </a:tabLst>
            </a:pPr>
            <a:r>
              <a:rPr dirty="0" sz="2100" spc="-5">
                <a:latin typeface="Calibri"/>
                <a:cs typeface="Calibri"/>
              </a:rPr>
              <a:t>Kendisinin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aynı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şeyleri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yaşayacağına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dair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dair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korku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endişe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40"/>
              </a:spcBef>
              <a:buChar char="•"/>
              <a:tabLst>
                <a:tab pos="212725" algn="l"/>
              </a:tabLst>
            </a:pPr>
            <a:r>
              <a:rPr dirty="0" sz="2100" spc="-10">
                <a:latin typeface="Calibri"/>
                <a:cs typeface="Calibri"/>
              </a:rPr>
              <a:t>Kendisini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savunmak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için </a:t>
            </a:r>
            <a:r>
              <a:rPr dirty="0" sz="2100" spc="-10">
                <a:latin typeface="Calibri"/>
                <a:cs typeface="Calibri"/>
              </a:rPr>
              <a:t>sürekli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tetikte </a:t>
            </a:r>
            <a:r>
              <a:rPr dirty="0" sz="2100" spc="-5">
                <a:latin typeface="Calibri"/>
                <a:cs typeface="Calibri"/>
              </a:rPr>
              <a:t>hissetme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85"/>
              </a:spcBef>
              <a:buChar char="•"/>
              <a:tabLst>
                <a:tab pos="212725" algn="l"/>
              </a:tabLst>
            </a:pPr>
            <a:r>
              <a:rPr dirty="0" sz="2100" spc="-10">
                <a:latin typeface="Calibri"/>
                <a:cs typeface="Calibri"/>
              </a:rPr>
              <a:t>Zorbalığa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maruz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kalan arkadaşı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için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üzülme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65"/>
              </a:spcBef>
              <a:buChar char="•"/>
              <a:tabLst>
                <a:tab pos="212725" algn="l"/>
              </a:tabLst>
            </a:pPr>
            <a:r>
              <a:rPr dirty="0" sz="2100" spc="-30">
                <a:latin typeface="Calibri"/>
                <a:cs typeface="Calibri"/>
              </a:rPr>
              <a:t>Yardım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edemediği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için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suçluluk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duyma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80"/>
              </a:spcBef>
              <a:buChar char="•"/>
              <a:tabLst>
                <a:tab pos="212725" algn="l"/>
              </a:tabLst>
            </a:pPr>
            <a:r>
              <a:rPr dirty="0" sz="2100" spc="-10">
                <a:latin typeface="Calibri"/>
                <a:cs typeface="Calibri"/>
              </a:rPr>
              <a:t>İspiyoncu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olarak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damgalanmaya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karşı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endişe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duyma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80"/>
              </a:spcBef>
              <a:buChar char="•"/>
              <a:tabLst>
                <a:tab pos="212725" algn="l"/>
              </a:tabLst>
            </a:pPr>
            <a:r>
              <a:rPr dirty="0" sz="2100">
                <a:latin typeface="Calibri"/>
                <a:cs typeface="Calibri"/>
              </a:rPr>
              <a:t>Bir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taraf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tutma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konusunda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kendisini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baskı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altında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hissetme</a:t>
            </a:r>
            <a:endParaRPr sz="210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70"/>
              </a:spcBef>
              <a:buChar char="•"/>
              <a:tabLst>
                <a:tab pos="212725" algn="l"/>
              </a:tabLst>
            </a:pPr>
            <a:r>
              <a:rPr dirty="0" sz="2100" spc="-5">
                <a:latin typeface="Calibri"/>
                <a:cs typeface="Calibri"/>
              </a:rPr>
              <a:t>Okulda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güvende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hissetmeme,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okula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gitmek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istememe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9620" y="2537459"/>
            <a:ext cx="1896110" cy="1042669"/>
            <a:chOff x="769620" y="2537459"/>
            <a:chExt cx="1896110" cy="1042669"/>
          </a:xfrm>
        </p:grpSpPr>
        <p:sp>
          <p:nvSpPr>
            <p:cNvPr id="6" name="object 6"/>
            <p:cNvSpPr/>
            <p:nvPr/>
          </p:nvSpPr>
          <p:spPr>
            <a:xfrm>
              <a:off x="775716" y="2543555"/>
              <a:ext cx="1884045" cy="1031875"/>
            </a:xfrm>
            <a:custGeom>
              <a:avLst/>
              <a:gdLst/>
              <a:ahLst/>
              <a:cxnLst/>
              <a:rect l="l" t="t" r="r" b="b"/>
              <a:pathLst>
                <a:path w="1884045" h="1031875">
                  <a:moveTo>
                    <a:pt x="1712975" y="1031748"/>
                  </a:moveTo>
                  <a:lnTo>
                    <a:pt x="172211" y="1031748"/>
                  </a:lnTo>
                  <a:lnTo>
                    <a:pt x="126647" y="1025553"/>
                  </a:lnTo>
                  <a:lnTo>
                    <a:pt x="85569" y="1008097"/>
                  </a:lnTo>
                  <a:lnTo>
                    <a:pt x="50672" y="981075"/>
                  </a:lnTo>
                  <a:lnTo>
                    <a:pt x="23650" y="946178"/>
                  </a:lnTo>
                  <a:lnTo>
                    <a:pt x="6194" y="905100"/>
                  </a:lnTo>
                  <a:lnTo>
                    <a:pt x="0" y="859535"/>
                  </a:lnTo>
                  <a:lnTo>
                    <a:pt x="0" y="170687"/>
                  </a:lnTo>
                  <a:lnTo>
                    <a:pt x="6194" y="125236"/>
                  </a:lnTo>
                  <a:lnTo>
                    <a:pt x="23650" y="84440"/>
                  </a:lnTo>
                  <a:lnTo>
                    <a:pt x="50673" y="49910"/>
                  </a:lnTo>
                  <a:lnTo>
                    <a:pt x="85569" y="23255"/>
                  </a:lnTo>
                  <a:lnTo>
                    <a:pt x="126647" y="6081"/>
                  </a:lnTo>
                  <a:lnTo>
                    <a:pt x="172211" y="0"/>
                  </a:lnTo>
                  <a:lnTo>
                    <a:pt x="1712975" y="0"/>
                  </a:lnTo>
                  <a:lnTo>
                    <a:pt x="1758427" y="6081"/>
                  </a:lnTo>
                  <a:lnTo>
                    <a:pt x="1799223" y="23255"/>
                  </a:lnTo>
                  <a:lnTo>
                    <a:pt x="1833752" y="49910"/>
                  </a:lnTo>
                  <a:lnTo>
                    <a:pt x="1860408" y="84440"/>
                  </a:lnTo>
                  <a:lnTo>
                    <a:pt x="1877582" y="125236"/>
                  </a:lnTo>
                  <a:lnTo>
                    <a:pt x="1883663" y="170687"/>
                  </a:lnTo>
                  <a:lnTo>
                    <a:pt x="1883663" y="859535"/>
                  </a:lnTo>
                  <a:lnTo>
                    <a:pt x="1877582" y="905100"/>
                  </a:lnTo>
                  <a:lnTo>
                    <a:pt x="1860408" y="946178"/>
                  </a:lnTo>
                  <a:lnTo>
                    <a:pt x="1833752" y="981075"/>
                  </a:lnTo>
                  <a:lnTo>
                    <a:pt x="1799223" y="1008097"/>
                  </a:lnTo>
                  <a:lnTo>
                    <a:pt x="1758427" y="1025553"/>
                  </a:lnTo>
                  <a:lnTo>
                    <a:pt x="1712975" y="1031748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9620" y="2537459"/>
              <a:ext cx="1896110" cy="1042669"/>
            </a:xfrm>
            <a:custGeom>
              <a:avLst/>
              <a:gdLst/>
              <a:ahLst/>
              <a:cxnLst/>
              <a:rect l="l" t="t" r="r" b="b"/>
              <a:pathLst>
                <a:path w="1896110" h="1042670">
                  <a:moveTo>
                    <a:pt x="1735836" y="1042415"/>
                  </a:moveTo>
                  <a:lnTo>
                    <a:pt x="160019" y="1042415"/>
                  </a:lnTo>
                  <a:lnTo>
                    <a:pt x="141732" y="1039368"/>
                  </a:lnTo>
                  <a:lnTo>
                    <a:pt x="92964" y="1021080"/>
                  </a:lnTo>
                  <a:lnTo>
                    <a:pt x="51816" y="990600"/>
                  </a:lnTo>
                  <a:lnTo>
                    <a:pt x="21336" y="949452"/>
                  </a:lnTo>
                  <a:lnTo>
                    <a:pt x="4572" y="900684"/>
                  </a:lnTo>
                  <a:lnTo>
                    <a:pt x="0" y="865632"/>
                  </a:lnTo>
                  <a:lnTo>
                    <a:pt x="0" y="176783"/>
                  </a:lnTo>
                  <a:lnTo>
                    <a:pt x="9144" y="124967"/>
                  </a:lnTo>
                  <a:lnTo>
                    <a:pt x="30480" y="77723"/>
                  </a:lnTo>
                  <a:lnTo>
                    <a:pt x="79248" y="30479"/>
                  </a:lnTo>
                  <a:lnTo>
                    <a:pt x="124968" y="7619"/>
                  </a:lnTo>
                  <a:lnTo>
                    <a:pt x="160019" y="0"/>
                  </a:lnTo>
                  <a:lnTo>
                    <a:pt x="1735836" y="0"/>
                  </a:lnTo>
                  <a:lnTo>
                    <a:pt x="1754124" y="3047"/>
                  </a:lnTo>
                  <a:lnTo>
                    <a:pt x="1770888" y="7619"/>
                  </a:lnTo>
                  <a:lnTo>
                    <a:pt x="1779269" y="10667"/>
                  </a:lnTo>
                  <a:lnTo>
                    <a:pt x="178307" y="10667"/>
                  </a:lnTo>
                  <a:lnTo>
                    <a:pt x="144780" y="13715"/>
                  </a:lnTo>
                  <a:lnTo>
                    <a:pt x="128016" y="18288"/>
                  </a:lnTo>
                  <a:lnTo>
                    <a:pt x="129540" y="18288"/>
                  </a:lnTo>
                  <a:lnTo>
                    <a:pt x="112776" y="24383"/>
                  </a:lnTo>
                  <a:lnTo>
                    <a:pt x="114300" y="24383"/>
                  </a:lnTo>
                  <a:lnTo>
                    <a:pt x="99060" y="30479"/>
                  </a:lnTo>
                  <a:lnTo>
                    <a:pt x="71628" y="48767"/>
                  </a:lnTo>
                  <a:lnTo>
                    <a:pt x="73152" y="48767"/>
                  </a:lnTo>
                  <a:lnTo>
                    <a:pt x="60960" y="59435"/>
                  </a:lnTo>
                  <a:lnTo>
                    <a:pt x="39624" y="83819"/>
                  </a:lnTo>
                  <a:lnTo>
                    <a:pt x="32004" y="97535"/>
                  </a:lnTo>
                  <a:lnTo>
                    <a:pt x="24384" y="112775"/>
                  </a:lnTo>
                  <a:lnTo>
                    <a:pt x="19812" y="128015"/>
                  </a:lnTo>
                  <a:lnTo>
                    <a:pt x="15655" y="143255"/>
                  </a:lnTo>
                  <a:lnTo>
                    <a:pt x="15240" y="143255"/>
                  </a:lnTo>
                  <a:lnTo>
                    <a:pt x="12192" y="160019"/>
                  </a:lnTo>
                  <a:lnTo>
                    <a:pt x="12192" y="882396"/>
                  </a:lnTo>
                  <a:lnTo>
                    <a:pt x="15240" y="899159"/>
                  </a:lnTo>
                  <a:lnTo>
                    <a:pt x="19812" y="915923"/>
                  </a:lnTo>
                  <a:lnTo>
                    <a:pt x="20227" y="915923"/>
                  </a:lnTo>
                  <a:lnTo>
                    <a:pt x="24384" y="931163"/>
                  </a:lnTo>
                  <a:lnTo>
                    <a:pt x="25145" y="931163"/>
                  </a:lnTo>
                  <a:lnTo>
                    <a:pt x="32004" y="944880"/>
                  </a:lnTo>
                  <a:lnTo>
                    <a:pt x="39624" y="958596"/>
                  </a:lnTo>
                  <a:lnTo>
                    <a:pt x="60960" y="982980"/>
                  </a:lnTo>
                  <a:lnTo>
                    <a:pt x="73152" y="993648"/>
                  </a:lnTo>
                  <a:lnTo>
                    <a:pt x="71628" y="993648"/>
                  </a:lnTo>
                  <a:lnTo>
                    <a:pt x="99060" y="1011936"/>
                  </a:lnTo>
                  <a:lnTo>
                    <a:pt x="114300" y="1019556"/>
                  </a:lnTo>
                  <a:lnTo>
                    <a:pt x="116967" y="1019556"/>
                  </a:lnTo>
                  <a:lnTo>
                    <a:pt x="129540" y="1024128"/>
                  </a:lnTo>
                  <a:lnTo>
                    <a:pt x="128016" y="1024128"/>
                  </a:lnTo>
                  <a:lnTo>
                    <a:pt x="144780" y="1028700"/>
                  </a:lnTo>
                  <a:lnTo>
                    <a:pt x="161543" y="1031748"/>
                  </a:lnTo>
                  <a:lnTo>
                    <a:pt x="1779270" y="1031748"/>
                  </a:lnTo>
                  <a:lnTo>
                    <a:pt x="1770888" y="1034796"/>
                  </a:lnTo>
                  <a:lnTo>
                    <a:pt x="1754124" y="1039368"/>
                  </a:lnTo>
                  <a:lnTo>
                    <a:pt x="1735836" y="1042415"/>
                  </a:lnTo>
                  <a:close/>
                </a:path>
                <a:path w="1896110" h="1042670">
                  <a:moveTo>
                    <a:pt x="1893085" y="144779"/>
                  </a:moveTo>
                  <a:lnTo>
                    <a:pt x="1882140" y="144779"/>
                  </a:lnTo>
                  <a:lnTo>
                    <a:pt x="1877568" y="128015"/>
                  </a:lnTo>
                  <a:lnTo>
                    <a:pt x="1871472" y="112775"/>
                  </a:lnTo>
                  <a:lnTo>
                    <a:pt x="1863851" y="97535"/>
                  </a:lnTo>
                  <a:lnTo>
                    <a:pt x="1865376" y="97535"/>
                  </a:lnTo>
                  <a:lnTo>
                    <a:pt x="1856232" y="83819"/>
                  </a:lnTo>
                  <a:lnTo>
                    <a:pt x="1847088" y="71627"/>
                  </a:lnTo>
                  <a:lnTo>
                    <a:pt x="1836420" y="59435"/>
                  </a:lnTo>
                  <a:lnTo>
                    <a:pt x="1824228" y="48767"/>
                  </a:lnTo>
                  <a:lnTo>
                    <a:pt x="1810512" y="39623"/>
                  </a:lnTo>
                  <a:lnTo>
                    <a:pt x="1812036" y="39623"/>
                  </a:lnTo>
                  <a:lnTo>
                    <a:pt x="1796796" y="30479"/>
                  </a:lnTo>
                  <a:lnTo>
                    <a:pt x="1798320" y="30479"/>
                  </a:lnTo>
                  <a:lnTo>
                    <a:pt x="1767840" y="18288"/>
                  </a:lnTo>
                  <a:lnTo>
                    <a:pt x="1751076" y="13715"/>
                  </a:lnTo>
                  <a:lnTo>
                    <a:pt x="1752600" y="13715"/>
                  </a:lnTo>
                  <a:lnTo>
                    <a:pt x="1717548" y="10667"/>
                  </a:lnTo>
                  <a:lnTo>
                    <a:pt x="1779269" y="10667"/>
                  </a:lnTo>
                  <a:lnTo>
                    <a:pt x="1787651" y="13715"/>
                  </a:lnTo>
                  <a:lnTo>
                    <a:pt x="1831848" y="41147"/>
                  </a:lnTo>
                  <a:lnTo>
                    <a:pt x="1865376" y="77723"/>
                  </a:lnTo>
                  <a:lnTo>
                    <a:pt x="1888236" y="124967"/>
                  </a:lnTo>
                  <a:lnTo>
                    <a:pt x="1892808" y="141731"/>
                  </a:lnTo>
                  <a:lnTo>
                    <a:pt x="1893085" y="144779"/>
                  </a:lnTo>
                  <a:close/>
                </a:path>
                <a:path w="1896110" h="1042670">
                  <a:moveTo>
                    <a:pt x="15240" y="144779"/>
                  </a:moveTo>
                  <a:lnTo>
                    <a:pt x="15240" y="143255"/>
                  </a:lnTo>
                  <a:lnTo>
                    <a:pt x="15655" y="143255"/>
                  </a:lnTo>
                  <a:lnTo>
                    <a:pt x="15240" y="144779"/>
                  </a:lnTo>
                  <a:close/>
                </a:path>
                <a:path w="1896110" h="1042670">
                  <a:moveTo>
                    <a:pt x="1885188" y="178307"/>
                  </a:moveTo>
                  <a:lnTo>
                    <a:pt x="1883664" y="160019"/>
                  </a:lnTo>
                  <a:lnTo>
                    <a:pt x="1880616" y="143255"/>
                  </a:lnTo>
                  <a:lnTo>
                    <a:pt x="1882140" y="144779"/>
                  </a:lnTo>
                  <a:lnTo>
                    <a:pt x="1893085" y="144779"/>
                  </a:lnTo>
                  <a:lnTo>
                    <a:pt x="1894459" y="160019"/>
                  </a:lnTo>
                  <a:lnTo>
                    <a:pt x="1895855" y="176783"/>
                  </a:lnTo>
                  <a:lnTo>
                    <a:pt x="1885188" y="176783"/>
                  </a:lnTo>
                  <a:lnTo>
                    <a:pt x="1885188" y="178307"/>
                  </a:lnTo>
                  <a:close/>
                </a:path>
                <a:path w="1896110" h="1042670">
                  <a:moveTo>
                    <a:pt x="1888651" y="915923"/>
                  </a:moveTo>
                  <a:lnTo>
                    <a:pt x="1877568" y="915923"/>
                  </a:lnTo>
                  <a:lnTo>
                    <a:pt x="1882140" y="899159"/>
                  </a:lnTo>
                  <a:lnTo>
                    <a:pt x="1880616" y="899159"/>
                  </a:lnTo>
                  <a:lnTo>
                    <a:pt x="1883664" y="882396"/>
                  </a:lnTo>
                  <a:lnTo>
                    <a:pt x="1885188" y="865632"/>
                  </a:lnTo>
                  <a:lnTo>
                    <a:pt x="1885188" y="176783"/>
                  </a:lnTo>
                  <a:lnTo>
                    <a:pt x="1895855" y="176783"/>
                  </a:lnTo>
                  <a:lnTo>
                    <a:pt x="1895855" y="865632"/>
                  </a:lnTo>
                  <a:lnTo>
                    <a:pt x="1894332" y="883919"/>
                  </a:lnTo>
                  <a:lnTo>
                    <a:pt x="1892808" y="900684"/>
                  </a:lnTo>
                  <a:lnTo>
                    <a:pt x="1888651" y="915923"/>
                  </a:lnTo>
                  <a:close/>
                </a:path>
                <a:path w="1896110" h="1042670">
                  <a:moveTo>
                    <a:pt x="20227" y="915923"/>
                  </a:moveTo>
                  <a:lnTo>
                    <a:pt x="19812" y="915923"/>
                  </a:lnTo>
                  <a:lnTo>
                    <a:pt x="19812" y="914400"/>
                  </a:lnTo>
                  <a:lnTo>
                    <a:pt x="20227" y="915923"/>
                  </a:lnTo>
                  <a:close/>
                </a:path>
                <a:path w="1896110" h="1042670">
                  <a:moveTo>
                    <a:pt x="1883248" y="931163"/>
                  </a:moveTo>
                  <a:lnTo>
                    <a:pt x="1871472" y="931163"/>
                  </a:lnTo>
                  <a:lnTo>
                    <a:pt x="1877568" y="914400"/>
                  </a:lnTo>
                  <a:lnTo>
                    <a:pt x="1877568" y="915923"/>
                  </a:lnTo>
                  <a:lnTo>
                    <a:pt x="1888651" y="915923"/>
                  </a:lnTo>
                  <a:lnTo>
                    <a:pt x="1888236" y="917448"/>
                  </a:lnTo>
                  <a:lnTo>
                    <a:pt x="1883248" y="931163"/>
                  </a:lnTo>
                  <a:close/>
                </a:path>
                <a:path w="1896110" h="1042670">
                  <a:moveTo>
                    <a:pt x="25145" y="931163"/>
                  </a:moveTo>
                  <a:lnTo>
                    <a:pt x="24384" y="931163"/>
                  </a:lnTo>
                  <a:lnTo>
                    <a:pt x="24384" y="929640"/>
                  </a:lnTo>
                  <a:lnTo>
                    <a:pt x="25145" y="931163"/>
                  </a:lnTo>
                  <a:close/>
                </a:path>
                <a:path w="1896110" h="1042670">
                  <a:moveTo>
                    <a:pt x="1805431" y="1019556"/>
                  </a:moveTo>
                  <a:lnTo>
                    <a:pt x="1783080" y="1019556"/>
                  </a:lnTo>
                  <a:lnTo>
                    <a:pt x="1798320" y="1011936"/>
                  </a:lnTo>
                  <a:lnTo>
                    <a:pt x="1796796" y="1011936"/>
                  </a:lnTo>
                  <a:lnTo>
                    <a:pt x="1812036" y="1002792"/>
                  </a:lnTo>
                  <a:lnTo>
                    <a:pt x="1810512" y="1002792"/>
                  </a:lnTo>
                  <a:lnTo>
                    <a:pt x="1824228" y="993648"/>
                  </a:lnTo>
                  <a:lnTo>
                    <a:pt x="1836420" y="982980"/>
                  </a:lnTo>
                  <a:lnTo>
                    <a:pt x="1847088" y="970788"/>
                  </a:lnTo>
                  <a:lnTo>
                    <a:pt x="1856232" y="958596"/>
                  </a:lnTo>
                  <a:lnTo>
                    <a:pt x="1865376" y="944880"/>
                  </a:lnTo>
                  <a:lnTo>
                    <a:pt x="1863851" y="944880"/>
                  </a:lnTo>
                  <a:lnTo>
                    <a:pt x="1871472" y="929640"/>
                  </a:lnTo>
                  <a:lnTo>
                    <a:pt x="1871472" y="931163"/>
                  </a:lnTo>
                  <a:lnTo>
                    <a:pt x="1883248" y="931163"/>
                  </a:lnTo>
                  <a:lnTo>
                    <a:pt x="1882140" y="934211"/>
                  </a:lnTo>
                  <a:lnTo>
                    <a:pt x="1854708" y="978408"/>
                  </a:lnTo>
                  <a:lnTo>
                    <a:pt x="1818132" y="1011936"/>
                  </a:lnTo>
                  <a:lnTo>
                    <a:pt x="1805431" y="1019556"/>
                  </a:lnTo>
                  <a:close/>
                </a:path>
                <a:path w="1896110" h="1042670">
                  <a:moveTo>
                    <a:pt x="116967" y="1019556"/>
                  </a:moveTo>
                  <a:lnTo>
                    <a:pt x="114300" y="1019556"/>
                  </a:lnTo>
                  <a:lnTo>
                    <a:pt x="112776" y="1018032"/>
                  </a:lnTo>
                  <a:lnTo>
                    <a:pt x="116967" y="1019556"/>
                  </a:lnTo>
                  <a:close/>
                </a:path>
                <a:path w="1896110" h="1042670">
                  <a:moveTo>
                    <a:pt x="1779270" y="1031748"/>
                  </a:moveTo>
                  <a:lnTo>
                    <a:pt x="1735836" y="1031748"/>
                  </a:lnTo>
                  <a:lnTo>
                    <a:pt x="1752600" y="1028700"/>
                  </a:lnTo>
                  <a:lnTo>
                    <a:pt x="1751076" y="1028700"/>
                  </a:lnTo>
                  <a:lnTo>
                    <a:pt x="1767840" y="1024128"/>
                  </a:lnTo>
                  <a:lnTo>
                    <a:pt x="1783080" y="1018032"/>
                  </a:lnTo>
                  <a:lnTo>
                    <a:pt x="1783080" y="1019556"/>
                  </a:lnTo>
                  <a:lnTo>
                    <a:pt x="1805431" y="1019556"/>
                  </a:lnTo>
                  <a:lnTo>
                    <a:pt x="1802892" y="1021080"/>
                  </a:lnTo>
                  <a:lnTo>
                    <a:pt x="1787651" y="1028700"/>
                  </a:lnTo>
                  <a:lnTo>
                    <a:pt x="1779270" y="10317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10833" y="2479041"/>
            <a:ext cx="1614805" cy="108521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 marL="12700" marR="5080">
              <a:lnSpc>
                <a:spcPct val="91600"/>
              </a:lnSpc>
              <a:spcBef>
                <a:spcPts val="355"/>
              </a:spcBef>
            </a:pP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4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5" b="1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sz="24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uzun </a:t>
            </a:r>
            <a:r>
              <a:rPr dirty="0" sz="2450" spc="-5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450" b="1">
                <a:solidFill>
                  <a:srgbClr val="FFFFFF"/>
                </a:solidFill>
                <a:latin typeface="Calibri"/>
                <a:cs typeface="Calibri"/>
              </a:rPr>
              <a:t> sonuçlar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25742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22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6563" y="6587821"/>
            <a:ext cx="258572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">
                <a:latin typeface="Calibri"/>
                <a:cs typeface="Calibri"/>
              </a:rPr>
              <a:t>(Açıl,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2015;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Nishina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Juvanen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2005; </a:t>
            </a:r>
            <a:r>
              <a:rPr dirty="0" sz="800" spc="-5">
                <a:latin typeface="Calibri"/>
                <a:cs typeface="Calibri"/>
              </a:rPr>
              <a:t>Rigby,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2003;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Shore, </a:t>
            </a:r>
            <a:r>
              <a:rPr dirty="0" sz="800" spc="-15">
                <a:latin typeface="Calibri"/>
                <a:cs typeface="Calibri"/>
              </a:rPr>
              <a:t>2006)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6303" y="4486655"/>
            <a:ext cx="3279648" cy="20817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8793" y="1179129"/>
            <a:ext cx="869569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25"/>
              <a:t>Akran</a:t>
            </a:r>
            <a:r>
              <a:rPr dirty="0" sz="3500" spc="-90"/>
              <a:t> </a:t>
            </a:r>
            <a:r>
              <a:rPr dirty="0" sz="3500" spc="-95"/>
              <a:t>Zorbalığını</a:t>
            </a:r>
            <a:r>
              <a:rPr dirty="0" sz="3500" spc="-90"/>
              <a:t> Nasıl</a:t>
            </a:r>
            <a:r>
              <a:rPr dirty="0" sz="3500" spc="-55"/>
              <a:t> </a:t>
            </a:r>
            <a:r>
              <a:rPr dirty="0" sz="3500" spc="-105"/>
              <a:t>Anlarım</a:t>
            </a:r>
            <a:r>
              <a:rPr dirty="0" sz="3500" spc="-90"/>
              <a:t> ve</a:t>
            </a:r>
            <a:r>
              <a:rPr dirty="0" sz="3500" spc="-65"/>
              <a:t> Ne</a:t>
            </a:r>
            <a:r>
              <a:rPr dirty="0" sz="3500" spc="-70"/>
              <a:t> </a:t>
            </a:r>
            <a:r>
              <a:rPr dirty="0" sz="3500" spc="-120"/>
              <a:t>Yapabilirim?</a:t>
            </a:r>
            <a:endParaRPr sz="35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2</a:t>
            </a:r>
            <a:r>
              <a:rPr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01" y="2501923"/>
            <a:ext cx="8890000" cy="320294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13360" marR="888365" indent="-20129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Çocuklar </a:t>
            </a:r>
            <a:r>
              <a:rPr dirty="0" sz="2450" spc="-10">
                <a:latin typeface="Calibri"/>
                <a:cs typeface="Calibri"/>
              </a:rPr>
              <a:t>zorbalık </a:t>
            </a:r>
            <a:r>
              <a:rPr dirty="0" sz="2450" spc="-5">
                <a:latin typeface="Calibri"/>
                <a:cs typeface="Calibri"/>
              </a:rPr>
              <a:t>yaptıklarını </a:t>
            </a:r>
            <a:r>
              <a:rPr dirty="0" sz="2450" spc="-15">
                <a:latin typeface="Calibri"/>
                <a:cs typeface="Calibri"/>
              </a:rPr>
              <a:t>veya zorbalığa </a:t>
            </a:r>
            <a:r>
              <a:rPr dirty="0" sz="2450">
                <a:latin typeface="Calibri"/>
                <a:cs typeface="Calibri"/>
              </a:rPr>
              <a:t>maruz </a:t>
            </a:r>
            <a:r>
              <a:rPr dirty="0" sz="2450" spc="-5">
                <a:latin typeface="Calibri"/>
                <a:cs typeface="Calibri"/>
              </a:rPr>
              <a:t>kaldıklarını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yetişkinlere</a:t>
            </a:r>
            <a:r>
              <a:rPr dirty="0" sz="2450" spc="-65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doğrudan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20">
                <a:latin typeface="Calibri"/>
                <a:cs typeface="Calibri"/>
              </a:rPr>
              <a:t>anlatmayabilirler.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13360" marR="5080" indent="-201295">
              <a:lnSpc>
                <a:spcPts val="2650"/>
              </a:lnSpc>
              <a:spcBef>
                <a:spcPts val="14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Bununla </a:t>
            </a:r>
            <a:r>
              <a:rPr dirty="0" sz="2450" spc="-5">
                <a:latin typeface="Calibri"/>
                <a:cs typeface="Calibri"/>
              </a:rPr>
              <a:t>birlikte, çocukları yakından </a:t>
            </a:r>
            <a:r>
              <a:rPr dirty="0" sz="2450" spc="-10">
                <a:latin typeface="Calibri"/>
                <a:cs typeface="Calibri"/>
              </a:rPr>
              <a:t>gözlemlediğimizde, </a:t>
            </a:r>
            <a:r>
              <a:rPr dirty="0" sz="2450">
                <a:latin typeface="Calibri"/>
                <a:cs typeface="Calibri"/>
              </a:rPr>
              <a:t>bazı </a:t>
            </a:r>
            <a:r>
              <a:rPr dirty="0" sz="2450" spc="-5">
                <a:latin typeface="Calibri"/>
                <a:cs typeface="Calibri"/>
              </a:rPr>
              <a:t>işaretler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akran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zorbalığı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durumları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hakkında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bizlere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bilgi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 spc="-30">
                <a:latin typeface="Calibri"/>
                <a:cs typeface="Calibri"/>
              </a:rPr>
              <a:t>verebilir.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13360" marR="95250" indent="-201295">
              <a:lnSpc>
                <a:spcPts val="2650"/>
              </a:lnSpc>
              <a:spcBef>
                <a:spcPts val="14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10">
                <a:latin typeface="Calibri"/>
                <a:cs typeface="Calibri"/>
              </a:rPr>
              <a:t>Bu</a:t>
            </a:r>
            <a:r>
              <a:rPr dirty="0" sz="2450" spc="5">
                <a:latin typeface="Calibri"/>
                <a:cs typeface="Calibri"/>
              </a:rPr>
              <a:t> </a:t>
            </a:r>
            <a:r>
              <a:rPr dirty="0" sz="2450" spc="-30">
                <a:latin typeface="Calibri"/>
                <a:cs typeface="Calibri"/>
              </a:rPr>
              <a:t>işaretler,</a:t>
            </a:r>
            <a:r>
              <a:rPr dirty="0" sz="245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zorbalık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dışındaki </a:t>
            </a:r>
            <a:r>
              <a:rPr dirty="0" sz="2450" spc="-5">
                <a:latin typeface="Calibri"/>
                <a:cs typeface="Calibri"/>
              </a:rPr>
              <a:t>nedenlerden</a:t>
            </a:r>
            <a:r>
              <a:rPr dirty="0" sz="2450" spc="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de</a:t>
            </a:r>
            <a:r>
              <a:rPr dirty="0" sz="2450" spc="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kaynaklanıyor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olabilir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ancak</a:t>
            </a:r>
            <a:r>
              <a:rPr dirty="0" sz="245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mutlaka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önemsenmeli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15">
                <a:latin typeface="Calibri"/>
                <a:cs typeface="Calibri"/>
              </a:rPr>
              <a:t>ve</a:t>
            </a:r>
            <a:r>
              <a:rPr dirty="0" sz="2450" spc="-10">
                <a:latin typeface="Calibri"/>
                <a:cs typeface="Calibri"/>
              </a:rPr>
              <a:t> takip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edilmelidir.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512" y="1212634"/>
            <a:ext cx="866076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60"/>
              <a:t>Çocuğunuzun</a:t>
            </a:r>
            <a:r>
              <a:rPr dirty="0" sz="3150" spc="-110"/>
              <a:t> Akran</a:t>
            </a:r>
            <a:r>
              <a:rPr dirty="0" sz="3150" spc="-70"/>
              <a:t> </a:t>
            </a:r>
            <a:r>
              <a:rPr dirty="0" sz="3150" spc="-85"/>
              <a:t>Zorbalığı</a:t>
            </a:r>
            <a:r>
              <a:rPr dirty="0" sz="3150" spc="-45"/>
              <a:t> </a:t>
            </a:r>
            <a:r>
              <a:rPr dirty="0" sz="3150" spc="-114"/>
              <a:t>Yaptığını</a:t>
            </a:r>
            <a:r>
              <a:rPr dirty="0" sz="3150" spc="-75"/>
              <a:t> </a:t>
            </a:r>
            <a:r>
              <a:rPr dirty="0" sz="3150" spc="-85"/>
              <a:t>Nasıl</a:t>
            </a:r>
            <a:r>
              <a:rPr dirty="0" sz="3150" spc="-45"/>
              <a:t> </a:t>
            </a:r>
            <a:r>
              <a:rPr dirty="0" sz="3150" spc="-85"/>
              <a:t>Anlarsınız?</a:t>
            </a:r>
            <a:endParaRPr sz="315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2</a:t>
            </a:r>
            <a:r>
              <a:rPr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196" y="2409028"/>
            <a:ext cx="7879080" cy="338455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5">
                <a:latin typeface="Calibri"/>
                <a:cs typeface="Calibri"/>
              </a:rPr>
              <a:t>Farklı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ortamlarda saldırgan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davranışlar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gösterme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(örn.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65">
                <a:latin typeface="Calibri"/>
                <a:cs typeface="Calibri"/>
              </a:rPr>
              <a:t>ev,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mahalle)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Düşünmeden,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ani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davranma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Çabuk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öfkelenme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Farklılıklara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karşı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önyargılı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veya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tahammülsüz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olma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Kendi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suçunu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kabul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etmeme,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genelde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hep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karşı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tarafı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suçlama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5">
                <a:latin typeface="Calibri"/>
                <a:cs typeface="Calibri"/>
              </a:rPr>
              <a:t>Kuralları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dinleme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uymada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zorluk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yaşama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Öğretmen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ebeveynlerine</a:t>
            </a:r>
            <a:r>
              <a:rPr dirty="0" sz="2100" spc="5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sıklıkla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karşı </a:t>
            </a:r>
            <a:r>
              <a:rPr dirty="0" sz="2100" spc="-5">
                <a:latin typeface="Calibri"/>
                <a:cs typeface="Calibri"/>
              </a:rPr>
              <a:t>gelme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Akranlarına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hükmetmeye,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boyun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eğdirmeye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çalışma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Başkalarının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duygularına</a:t>
            </a:r>
            <a:r>
              <a:rPr dirty="0" sz="2100" spc="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duyarlı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olmama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(empati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kurmakta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zorlanma)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Sizin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almadığınız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bir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30">
                <a:latin typeface="Calibri"/>
                <a:cs typeface="Calibri"/>
              </a:rPr>
              <a:t>eşyaya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birden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bire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sahip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olma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(kalem,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çanta,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kitap)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4379" y="1351788"/>
            <a:ext cx="8426450" cy="821690"/>
            <a:chOff x="754379" y="1351788"/>
            <a:chExt cx="8426450" cy="821690"/>
          </a:xfrm>
        </p:grpSpPr>
        <p:sp>
          <p:nvSpPr>
            <p:cNvPr id="3" name="object 3"/>
            <p:cNvSpPr/>
            <p:nvPr/>
          </p:nvSpPr>
          <p:spPr>
            <a:xfrm>
              <a:off x="1431036" y="1437132"/>
              <a:ext cx="7749540" cy="579120"/>
            </a:xfrm>
            <a:custGeom>
              <a:avLst/>
              <a:gdLst/>
              <a:ahLst/>
              <a:cxnLst/>
              <a:rect l="l" t="t" r="r" b="b"/>
              <a:pathLst>
                <a:path w="7749540" h="579119">
                  <a:moveTo>
                    <a:pt x="7659623" y="579120"/>
                  </a:moveTo>
                  <a:lnTo>
                    <a:pt x="89916" y="579120"/>
                  </a:lnTo>
                  <a:lnTo>
                    <a:pt x="79248" y="577596"/>
                  </a:lnTo>
                  <a:lnTo>
                    <a:pt x="44196" y="562356"/>
                  </a:lnTo>
                  <a:lnTo>
                    <a:pt x="16764" y="534923"/>
                  </a:lnTo>
                  <a:lnTo>
                    <a:pt x="1524" y="499871"/>
                  </a:lnTo>
                  <a:lnTo>
                    <a:pt x="0" y="489204"/>
                  </a:lnTo>
                  <a:lnTo>
                    <a:pt x="0" y="89916"/>
                  </a:lnTo>
                  <a:lnTo>
                    <a:pt x="1524" y="80772"/>
                  </a:lnTo>
                  <a:lnTo>
                    <a:pt x="4572" y="70104"/>
                  </a:lnTo>
                  <a:lnTo>
                    <a:pt x="7620" y="60960"/>
                  </a:lnTo>
                  <a:lnTo>
                    <a:pt x="12192" y="53340"/>
                  </a:lnTo>
                  <a:lnTo>
                    <a:pt x="16764" y="44196"/>
                  </a:lnTo>
                  <a:lnTo>
                    <a:pt x="44196" y="16764"/>
                  </a:lnTo>
                  <a:lnTo>
                    <a:pt x="79248" y="1524"/>
                  </a:lnTo>
                  <a:lnTo>
                    <a:pt x="89916" y="0"/>
                  </a:lnTo>
                  <a:lnTo>
                    <a:pt x="7659623" y="0"/>
                  </a:lnTo>
                  <a:lnTo>
                    <a:pt x="7670292" y="1524"/>
                  </a:lnTo>
                  <a:lnTo>
                    <a:pt x="7688580" y="7620"/>
                  </a:lnTo>
                  <a:lnTo>
                    <a:pt x="7694676" y="10668"/>
                  </a:lnTo>
                  <a:lnTo>
                    <a:pt x="100584" y="10668"/>
                  </a:lnTo>
                  <a:lnTo>
                    <a:pt x="89916" y="12192"/>
                  </a:lnTo>
                  <a:lnTo>
                    <a:pt x="91440" y="12192"/>
                  </a:lnTo>
                  <a:lnTo>
                    <a:pt x="73152" y="15240"/>
                  </a:lnTo>
                  <a:lnTo>
                    <a:pt x="65532" y="18288"/>
                  </a:lnTo>
                  <a:lnTo>
                    <a:pt x="60452" y="21336"/>
                  </a:lnTo>
                  <a:lnTo>
                    <a:pt x="57912" y="21336"/>
                  </a:lnTo>
                  <a:lnTo>
                    <a:pt x="52197" y="25908"/>
                  </a:lnTo>
                  <a:lnTo>
                    <a:pt x="50292" y="25908"/>
                  </a:lnTo>
                  <a:lnTo>
                    <a:pt x="42672" y="32004"/>
                  </a:lnTo>
                  <a:lnTo>
                    <a:pt x="30480" y="44196"/>
                  </a:lnTo>
                  <a:lnTo>
                    <a:pt x="32004" y="44196"/>
                  </a:lnTo>
                  <a:lnTo>
                    <a:pt x="25908" y="50292"/>
                  </a:lnTo>
                  <a:lnTo>
                    <a:pt x="21336" y="57912"/>
                  </a:lnTo>
                  <a:lnTo>
                    <a:pt x="18288" y="65532"/>
                  </a:lnTo>
                  <a:lnTo>
                    <a:pt x="15748" y="73152"/>
                  </a:lnTo>
                  <a:lnTo>
                    <a:pt x="15240" y="73152"/>
                  </a:lnTo>
                  <a:lnTo>
                    <a:pt x="12192" y="82296"/>
                  </a:lnTo>
                  <a:lnTo>
                    <a:pt x="10668" y="91440"/>
                  </a:lnTo>
                  <a:lnTo>
                    <a:pt x="10668" y="489204"/>
                  </a:lnTo>
                  <a:lnTo>
                    <a:pt x="10885" y="489204"/>
                  </a:lnTo>
                  <a:lnTo>
                    <a:pt x="12192" y="498347"/>
                  </a:lnTo>
                  <a:lnTo>
                    <a:pt x="12699" y="498347"/>
                  </a:lnTo>
                  <a:lnTo>
                    <a:pt x="18288" y="515112"/>
                  </a:lnTo>
                  <a:lnTo>
                    <a:pt x="18795" y="515112"/>
                  </a:lnTo>
                  <a:lnTo>
                    <a:pt x="21336" y="522732"/>
                  </a:lnTo>
                  <a:lnTo>
                    <a:pt x="22250" y="522732"/>
                  </a:lnTo>
                  <a:lnTo>
                    <a:pt x="30480" y="536447"/>
                  </a:lnTo>
                  <a:lnTo>
                    <a:pt x="42672" y="548640"/>
                  </a:lnTo>
                  <a:lnTo>
                    <a:pt x="65532" y="562356"/>
                  </a:lnTo>
                  <a:lnTo>
                    <a:pt x="68072" y="562356"/>
                  </a:lnTo>
                  <a:lnTo>
                    <a:pt x="73152" y="565404"/>
                  </a:lnTo>
                  <a:lnTo>
                    <a:pt x="77724" y="565404"/>
                  </a:lnTo>
                  <a:lnTo>
                    <a:pt x="82296" y="566928"/>
                  </a:lnTo>
                  <a:lnTo>
                    <a:pt x="91440" y="568452"/>
                  </a:lnTo>
                  <a:lnTo>
                    <a:pt x="7694676" y="568452"/>
                  </a:lnTo>
                  <a:lnTo>
                    <a:pt x="7688580" y="571500"/>
                  </a:lnTo>
                  <a:lnTo>
                    <a:pt x="7670292" y="577596"/>
                  </a:lnTo>
                  <a:lnTo>
                    <a:pt x="7659623" y="579120"/>
                  </a:lnTo>
                  <a:close/>
                </a:path>
                <a:path w="7749540" h="579119">
                  <a:moveTo>
                    <a:pt x="7691628" y="22860"/>
                  </a:moveTo>
                  <a:lnTo>
                    <a:pt x="7684007" y="18288"/>
                  </a:lnTo>
                  <a:lnTo>
                    <a:pt x="7676388" y="15240"/>
                  </a:lnTo>
                  <a:lnTo>
                    <a:pt x="7658100" y="12192"/>
                  </a:lnTo>
                  <a:lnTo>
                    <a:pt x="7659623" y="12192"/>
                  </a:lnTo>
                  <a:lnTo>
                    <a:pt x="7648956" y="10668"/>
                  </a:lnTo>
                  <a:lnTo>
                    <a:pt x="7694676" y="10668"/>
                  </a:lnTo>
                  <a:lnTo>
                    <a:pt x="7697723" y="12192"/>
                  </a:lnTo>
                  <a:lnTo>
                    <a:pt x="7705344" y="16764"/>
                  </a:lnTo>
                  <a:lnTo>
                    <a:pt x="7711059" y="21336"/>
                  </a:lnTo>
                  <a:lnTo>
                    <a:pt x="7691628" y="21336"/>
                  </a:lnTo>
                  <a:lnTo>
                    <a:pt x="7691628" y="22860"/>
                  </a:lnTo>
                  <a:close/>
                </a:path>
                <a:path w="7749540" h="579119">
                  <a:moveTo>
                    <a:pt x="57912" y="22860"/>
                  </a:moveTo>
                  <a:lnTo>
                    <a:pt x="57912" y="21336"/>
                  </a:lnTo>
                  <a:lnTo>
                    <a:pt x="60452" y="21336"/>
                  </a:lnTo>
                  <a:lnTo>
                    <a:pt x="57912" y="22860"/>
                  </a:lnTo>
                  <a:close/>
                </a:path>
                <a:path w="7749540" h="579119">
                  <a:moveTo>
                    <a:pt x="7699248" y="27432"/>
                  </a:moveTo>
                  <a:lnTo>
                    <a:pt x="7691628" y="21336"/>
                  </a:lnTo>
                  <a:lnTo>
                    <a:pt x="7711059" y="21336"/>
                  </a:lnTo>
                  <a:lnTo>
                    <a:pt x="7716774" y="25908"/>
                  </a:lnTo>
                  <a:lnTo>
                    <a:pt x="7699248" y="25908"/>
                  </a:lnTo>
                  <a:lnTo>
                    <a:pt x="7699248" y="27432"/>
                  </a:lnTo>
                  <a:close/>
                </a:path>
                <a:path w="7749540" h="579119">
                  <a:moveTo>
                    <a:pt x="50292" y="27432"/>
                  </a:moveTo>
                  <a:lnTo>
                    <a:pt x="50292" y="25908"/>
                  </a:lnTo>
                  <a:lnTo>
                    <a:pt x="52197" y="25908"/>
                  </a:lnTo>
                  <a:lnTo>
                    <a:pt x="50292" y="27432"/>
                  </a:lnTo>
                  <a:close/>
                </a:path>
                <a:path w="7749540" h="579119">
                  <a:moveTo>
                    <a:pt x="7734300" y="74676"/>
                  </a:moveTo>
                  <a:lnTo>
                    <a:pt x="7731252" y="65532"/>
                  </a:lnTo>
                  <a:lnTo>
                    <a:pt x="7728204" y="57912"/>
                  </a:lnTo>
                  <a:lnTo>
                    <a:pt x="7723632" y="50292"/>
                  </a:lnTo>
                  <a:lnTo>
                    <a:pt x="7717536" y="44196"/>
                  </a:lnTo>
                  <a:lnTo>
                    <a:pt x="7719060" y="44196"/>
                  </a:lnTo>
                  <a:lnTo>
                    <a:pt x="7712964" y="38100"/>
                  </a:lnTo>
                  <a:lnTo>
                    <a:pt x="7705344" y="32004"/>
                  </a:lnTo>
                  <a:lnTo>
                    <a:pt x="7706868" y="32004"/>
                  </a:lnTo>
                  <a:lnTo>
                    <a:pt x="7699248" y="25908"/>
                  </a:lnTo>
                  <a:lnTo>
                    <a:pt x="7716774" y="25908"/>
                  </a:lnTo>
                  <a:lnTo>
                    <a:pt x="7720584" y="28956"/>
                  </a:lnTo>
                  <a:lnTo>
                    <a:pt x="7732776" y="44196"/>
                  </a:lnTo>
                  <a:lnTo>
                    <a:pt x="7737348" y="53340"/>
                  </a:lnTo>
                  <a:lnTo>
                    <a:pt x="7741920" y="60960"/>
                  </a:lnTo>
                  <a:lnTo>
                    <a:pt x="7744968" y="70104"/>
                  </a:lnTo>
                  <a:lnTo>
                    <a:pt x="7745839" y="73152"/>
                  </a:lnTo>
                  <a:lnTo>
                    <a:pt x="7734300" y="73152"/>
                  </a:lnTo>
                  <a:lnTo>
                    <a:pt x="7734300" y="74676"/>
                  </a:lnTo>
                  <a:close/>
                </a:path>
                <a:path w="7749540" h="579119">
                  <a:moveTo>
                    <a:pt x="15240" y="74676"/>
                  </a:moveTo>
                  <a:lnTo>
                    <a:pt x="15240" y="73152"/>
                  </a:lnTo>
                  <a:lnTo>
                    <a:pt x="15748" y="73152"/>
                  </a:lnTo>
                  <a:lnTo>
                    <a:pt x="15240" y="74676"/>
                  </a:lnTo>
                  <a:close/>
                </a:path>
                <a:path w="7749540" h="579119">
                  <a:moveTo>
                    <a:pt x="7749540" y="489204"/>
                  </a:moveTo>
                  <a:lnTo>
                    <a:pt x="7738872" y="489204"/>
                  </a:lnTo>
                  <a:lnTo>
                    <a:pt x="7738872" y="91440"/>
                  </a:lnTo>
                  <a:lnTo>
                    <a:pt x="7737348" y="82296"/>
                  </a:lnTo>
                  <a:lnTo>
                    <a:pt x="7734300" y="73152"/>
                  </a:lnTo>
                  <a:lnTo>
                    <a:pt x="7745839" y="73152"/>
                  </a:lnTo>
                  <a:lnTo>
                    <a:pt x="7748016" y="80772"/>
                  </a:lnTo>
                  <a:lnTo>
                    <a:pt x="7749540" y="89916"/>
                  </a:lnTo>
                  <a:lnTo>
                    <a:pt x="7749540" y="489204"/>
                  </a:lnTo>
                  <a:close/>
                </a:path>
                <a:path w="7749540" h="579119">
                  <a:moveTo>
                    <a:pt x="10885" y="489204"/>
                  </a:moveTo>
                  <a:lnTo>
                    <a:pt x="10668" y="489204"/>
                  </a:lnTo>
                  <a:lnTo>
                    <a:pt x="10668" y="487680"/>
                  </a:lnTo>
                  <a:lnTo>
                    <a:pt x="10885" y="489204"/>
                  </a:lnTo>
                  <a:close/>
                </a:path>
                <a:path w="7749540" h="579119">
                  <a:moveTo>
                    <a:pt x="7748233" y="498347"/>
                  </a:moveTo>
                  <a:lnTo>
                    <a:pt x="7737348" y="498347"/>
                  </a:lnTo>
                  <a:lnTo>
                    <a:pt x="7738872" y="487680"/>
                  </a:lnTo>
                  <a:lnTo>
                    <a:pt x="7738872" y="489204"/>
                  </a:lnTo>
                  <a:lnTo>
                    <a:pt x="7749540" y="489204"/>
                  </a:lnTo>
                  <a:lnTo>
                    <a:pt x="7748233" y="498347"/>
                  </a:lnTo>
                  <a:close/>
                </a:path>
                <a:path w="7749540" h="579119">
                  <a:moveTo>
                    <a:pt x="12699" y="498347"/>
                  </a:moveTo>
                  <a:lnTo>
                    <a:pt x="12192" y="498347"/>
                  </a:lnTo>
                  <a:lnTo>
                    <a:pt x="12192" y="496823"/>
                  </a:lnTo>
                  <a:lnTo>
                    <a:pt x="12699" y="498347"/>
                  </a:lnTo>
                  <a:close/>
                </a:path>
                <a:path w="7749540" h="579119">
                  <a:moveTo>
                    <a:pt x="7742936" y="515112"/>
                  </a:moveTo>
                  <a:lnTo>
                    <a:pt x="7731252" y="515112"/>
                  </a:lnTo>
                  <a:lnTo>
                    <a:pt x="7737348" y="496823"/>
                  </a:lnTo>
                  <a:lnTo>
                    <a:pt x="7737348" y="498347"/>
                  </a:lnTo>
                  <a:lnTo>
                    <a:pt x="7748233" y="498347"/>
                  </a:lnTo>
                  <a:lnTo>
                    <a:pt x="7748016" y="499871"/>
                  </a:lnTo>
                  <a:lnTo>
                    <a:pt x="7742936" y="515112"/>
                  </a:lnTo>
                  <a:close/>
                </a:path>
                <a:path w="7749540" h="579119">
                  <a:moveTo>
                    <a:pt x="18795" y="515112"/>
                  </a:moveTo>
                  <a:lnTo>
                    <a:pt x="18288" y="515112"/>
                  </a:lnTo>
                  <a:lnTo>
                    <a:pt x="18288" y="513588"/>
                  </a:lnTo>
                  <a:lnTo>
                    <a:pt x="18795" y="515112"/>
                  </a:lnTo>
                  <a:close/>
                </a:path>
                <a:path w="7749540" h="579119">
                  <a:moveTo>
                    <a:pt x="7739634" y="522732"/>
                  </a:moveTo>
                  <a:lnTo>
                    <a:pt x="7728204" y="522732"/>
                  </a:lnTo>
                  <a:lnTo>
                    <a:pt x="7731252" y="513588"/>
                  </a:lnTo>
                  <a:lnTo>
                    <a:pt x="7731252" y="515112"/>
                  </a:lnTo>
                  <a:lnTo>
                    <a:pt x="7742936" y="515112"/>
                  </a:lnTo>
                  <a:lnTo>
                    <a:pt x="7741920" y="518160"/>
                  </a:lnTo>
                  <a:lnTo>
                    <a:pt x="7739634" y="522732"/>
                  </a:lnTo>
                  <a:close/>
                </a:path>
                <a:path w="7749540" h="579119">
                  <a:moveTo>
                    <a:pt x="22250" y="522732"/>
                  </a:moveTo>
                  <a:lnTo>
                    <a:pt x="21336" y="522732"/>
                  </a:lnTo>
                  <a:lnTo>
                    <a:pt x="21336" y="521208"/>
                  </a:lnTo>
                  <a:lnTo>
                    <a:pt x="22250" y="522732"/>
                  </a:lnTo>
                  <a:close/>
                </a:path>
                <a:path w="7749540" h="579119">
                  <a:moveTo>
                    <a:pt x="7705344" y="562356"/>
                  </a:moveTo>
                  <a:lnTo>
                    <a:pt x="7684007" y="562356"/>
                  </a:lnTo>
                  <a:lnTo>
                    <a:pt x="7706868" y="548640"/>
                  </a:lnTo>
                  <a:lnTo>
                    <a:pt x="7705344" y="548640"/>
                  </a:lnTo>
                  <a:lnTo>
                    <a:pt x="7712964" y="542544"/>
                  </a:lnTo>
                  <a:lnTo>
                    <a:pt x="7719060" y="536447"/>
                  </a:lnTo>
                  <a:lnTo>
                    <a:pt x="7717536" y="536447"/>
                  </a:lnTo>
                  <a:lnTo>
                    <a:pt x="7723632" y="528828"/>
                  </a:lnTo>
                  <a:lnTo>
                    <a:pt x="7728204" y="521208"/>
                  </a:lnTo>
                  <a:lnTo>
                    <a:pt x="7728204" y="522732"/>
                  </a:lnTo>
                  <a:lnTo>
                    <a:pt x="7739634" y="522732"/>
                  </a:lnTo>
                  <a:lnTo>
                    <a:pt x="7737348" y="527304"/>
                  </a:lnTo>
                  <a:lnTo>
                    <a:pt x="7732776" y="534923"/>
                  </a:lnTo>
                  <a:lnTo>
                    <a:pt x="7720584" y="550164"/>
                  </a:lnTo>
                  <a:lnTo>
                    <a:pt x="7705344" y="562356"/>
                  </a:lnTo>
                  <a:close/>
                </a:path>
                <a:path w="7749540" h="579119">
                  <a:moveTo>
                    <a:pt x="68072" y="562356"/>
                  </a:moveTo>
                  <a:lnTo>
                    <a:pt x="65532" y="562356"/>
                  </a:lnTo>
                  <a:lnTo>
                    <a:pt x="65532" y="560832"/>
                  </a:lnTo>
                  <a:lnTo>
                    <a:pt x="68072" y="562356"/>
                  </a:lnTo>
                  <a:close/>
                </a:path>
                <a:path w="7749540" h="579119">
                  <a:moveTo>
                    <a:pt x="7700264" y="565404"/>
                  </a:moveTo>
                  <a:lnTo>
                    <a:pt x="7676388" y="565404"/>
                  </a:lnTo>
                  <a:lnTo>
                    <a:pt x="7684007" y="560832"/>
                  </a:lnTo>
                  <a:lnTo>
                    <a:pt x="7684007" y="562356"/>
                  </a:lnTo>
                  <a:lnTo>
                    <a:pt x="7705344" y="562356"/>
                  </a:lnTo>
                  <a:lnTo>
                    <a:pt x="7700264" y="565404"/>
                  </a:lnTo>
                  <a:close/>
                </a:path>
                <a:path w="7749540" h="579119">
                  <a:moveTo>
                    <a:pt x="77724" y="565404"/>
                  </a:moveTo>
                  <a:lnTo>
                    <a:pt x="73152" y="565404"/>
                  </a:lnTo>
                  <a:lnTo>
                    <a:pt x="73152" y="563880"/>
                  </a:lnTo>
                  <a:lnTo>
                    <a:pt x="77724" y="565404"/>
                  </a:lnTo>
                  <a:close/>
                </a:path>
                <a:path w="7749540" h="579119">
                  <a:moveTo>
                    <a:pt x="7694676" y="568452"/>
                  </a:moveTo>
                  <a:lnTo>
                    <a:pt x="7658100" y="568452"/>
                  </a:lnTo>
                  <a:lnTo>
                    <a:pt x="7667244" y="566928"/>
                  </a:lnTo>
                  <a:lnTo>
                    <a:pt x="7676388" y="563880"/>
                  </a:lnTo>
                  <a:lnTo>
                    <a:pt x="7676388" y="565404"/>
                  </a:lnTo>
                  <a:lnTo>
                    <a:pt x="7700264" y="565404"/>
                  </a:lnTo>
                  <a:lnTo>
                    <a:pt x="7697723" y="566928"/>
                  </a:lnTo>
                  <a:lnTo>
                    <a:pt x="7694676" y="568452"/>
                  </a:lnTo>
                  <a:close/>
                </a:path>
              </a:pathLst>
            </a:custGeom>
            <a:solidFill>
              <a:srgbClr val="38A1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54379" y="1351788"/>
              <a:ext cx="695325" cy="821690"/>
            </a:xfrm>
            <a:custGeom>
              <a:avLst/>
              <a:gdLst/>
              <a:ahLst/>
              <a:cxnLst/>
              <a:rect l="l" t="t" r="r" b="b"/>
              <a:pathLst>
                <a:path w="695325" h="821689">
                  <a:moveTo>
                    <a:pt x="347472" y="821436"/>
                  </a:moveTo>
                  <a:lnTo>
                    <a:pt x="0" y="579120"/>
                  </a:lnTo>
                  <a:lnTo>
                    <a:pt x="0" y="0"/>
                  </a:lnTo>
                  <a:lnTo>
                    <a:pt x="347472" y="242316"/>
                  </a:lnTo>
                  <a:lnTo>
                    <a:pt x="694944" y="0"/>
                  </a:lnTo>
                  <a:lnTo>
                    <a:pt x="694944" y="579120"/>
                  </a:lnTo>
                  <a:lnTo>
                    <a:pt x="347472" y="821436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646878" y="1549340"/>
            <a:ext cx="450786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5B9AD4"/>
                </a:solidFill>
                <a:latin typeface="Calibri"/>
                <a:cs typeface="Calibri"/>
              </a:rPr>
              <a:t>Çocuğunuzla</a:t>
            </a:r>
            <a:r>
              <a:rPr dirty="0" sz="2100" spc="1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5B9AD4"/>
                </a:solidFill>
                <a:latin typeface="Calibri"/>
                <a:cs typeface="Calibri"/>
              </a:rPr>
              <a:t>zorbalık</a:t>
            </a:r>
            <a:r>
              <a:rPr dirty="0" sz="2100" spc="-5" b="1">
                <a:solidFill>
                  <a:srgbClr val="5B9AD4"/>
                </a:solidFill>
                <a:latin typeface="Calibri"/>
                <a:cs typeface="Calibri"/>
              </a:rPr>
              <a:t> hakkında</a:t>
            </a:r>
            <a:r>
              <a:rPr dirty="0" sz="2100" spc="3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5B9AD4"/>
                </a:solidFill>
                <a:latin typeface="Calibri"/>
                <a:cs typeface="Calibri"/>
              </a:rPr>
              <a:t>konuşun.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882" y="1480755"/>
            <a:ext cx="33147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31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0275" y="3596639"/>
            <a:ext cx="8400415" cy="820419"/>
          </a:xfrm>
          <a:custGeom>
            <a:avLst/>
            <a:gdLst/>
            <a:ahLst/>
            <a:cxnLst/>
            <a:rect l="l" t="t" r="r" b="b"/>
            <a:pathLst>
              <a:path w="8400415" h="820420">
                <a:moveTo>
                  <a:pt x="8400301" y="281940"/>
                </a:moveTo>
                <a:lnTo>
                  <a:pt x="8398777" y="271272"/>
                </a:lnTo>
                <a:lnTo>
                  <a:pt x="8392681" y="252984"/>
                </a:lnTo>
                <a:lnTo>
                  <a:pt x="8389633" y="246888"/>
                </a:lnTo>
                <a:lnTo>
                  <a:pt x="8389633" y="283464"/>
                </a:lnTo>
                <a:lnTo>
                  <a:pt x="8389633" y="679704"/>
                </a:lnTo>
                <a:lnTo>
                  <a:pt x="8374393" y="720852"/>
                </a:lnTo>
                <a:lnTo>
                  <a:pt x="8368297" y="728472"/>
                </a:lnTo>
                <a:lnTo>
                  <a:pt x="8369821" y="726948"/>
                </a:lnTo>
                <a:lnTo>
                  <a:pt x="8363725" y="734580"/>
                </a:lnTo>
                <a:lnTo>
                  <a:pt x="8357629" y="740676"/>
                </a:lnTo>
                <a:lnTo>
                  <a:pt x="8357629" y="739152"/>
                </a:lnTo>
                <a:lnTo>
                  <a:pt x="8350009" y="745236"/>
                </a:lnTo>
                <a:lnTo>
                  <a:pt x="8342389" y="749808"/>
                </a:lnTo>
                <a:lnTo>
                  <a:pt x="8327149" y="755904"/>
                </a:lnTo>
                <a:lnTo>
                  <a:pt x="8318005" y="758952"/>
                </a:lnTo>
                <a:lnTo>
                  <a:pt x="8308848" y="760476"/>
                </a:lnTo>
                <a:lnTo>
                  <a:pt x="754392" y="760476"/>
                </a:lnTo>
                <a:lnTo>
                  <a:pt x="745248" y="758952"/>
                </a:lnTo>
                <a:lnTo>
                  <a:pt x="746772" y="758952"/>
                </a:lnTo>
                <a:lnTo>
                  <a:pt x="728484" y="752856"/>
                </a:lnTo>
                <a:lnTo>
                  <a:pt x="720864" y="749808"/>
                </a:lnTo>
                <a:lnTo>
                  <a:pt x="713244" y="745236"/>
                </a:lnTo>
                <a:lnTo>
                  <a:pt x="714768" y="745236"/>
                </a:lnTo>
                <a:lnTo>
                  <a:pt x="709053" y="740676"/>
                </a:lnTo>
                <a:lnTo>
                  <a:pt x="707148" y="739152"/>
                </a:lnTo>
                <a:lnTo>
                  <a:pt x="707148" y="740676"/>
                </a:lnTo>
                <a:lnTo>
                  <a:pt x="701052" y="734580"/>
                </a:lnTo>
                <a:lnTo>
                  <a:pt x="696175" y="728472"/>
                </a:lnTo>
                <a:lnTo>
                  <a:pt x="694956" y="726948"/>
                </a:lnTo>
                <a:lnTo>
                  <a:pt x="694956" y="728472"/>
                </a:lnTo>
                <a:lnTo>
                  <a:pt x="688860" y="720852"/>
                </a:lnTo>
                <a:lnTo>
                  <a:pt x="690384" y="720852"/>
                </a:lnTo>
                <a:lnTo>
                  <a:pt x="681240" y="705612"/>
                </a:lnTo>
                <a:lnTo>
                  <a:pt x="678192" y="697992"/>
                </a:lnTo>
                <a:lnTo>
                  <a:pt x="675398" y="681228"/>
                </a:lnTo>
                <a:lnTo>
                  <a:pt x="675144" y="679704"/>
                </a:lnTo>
                <a:lnTo>
                  <a:pt x="675144" y="283464"/>
                </a:lnTo>
                <a:lnTo>
                  <a:pt x="678192" y="265176"/>
                </a:lnTo>
                <a:lnTo>
                  <a:pt x="681240" y="257556"/>
                </a:lnTo>
                <a:lnTo>
                  <a:pt x="690384" y="242316"/>
                </a:lnTo>
                <a:lnTo>
                  <a:pt x="688860" y="242316"/>
                </a:lnTo>
                <a:lnTo>
                  <a:pt x="694956" y="234696"/>
                </a:lnTo>
                <a:lnTo>
                  <a:pt x="694956" y="236220"/>
                </a:lnTo>
                <a:lnTo>
                  <a:pt x="696175" y="234696"/>
                </a:lnTo>
                <a:lnTo>
                  <a:pt x="701052" y="228600"/>
                </a:lnTo>
                <a:lnTo>
                  <a:pt x="707148" y="222504"/>
                </a:lnTo>
                <a:lnTo>
                  <a:pt x="707148" y="224028"/>
                </a:lnTo>
                <a:lnTo>
                  <a:pt x="709053" y="222504"/>
                </a:lnTo>
                <a:lnTo>
                  <a:pt x="714768" y="217932"/>
                </a:lnTo>
                <a:lnTo>
                  <a:pt x="713244" y="217932"/>
                </a:lnTo>
                <a:lnTo>
                  <a:pt x="720864" y="213360"/>
                </a:lnTo>
                <a:lnTo>
                  <a:pt x="728484" y="210312"/>
                </a:lnTo>
                <a:lnTo>
                  <a:pt x="746772" y="204216"/>
                </a:lnTo>
                <a:lnTo>
                  <a:pt x="745248" y="204216"/>
                </a:lnTo>
                <a:lnTo>
                  <a:pt x="754392" y="202692"/>
                </a:lnTo>
                <a:lnTo>
                  <a:pt x="8308848" y="202692"/>
                </a:lnTo>
                <a:lnTo>
                  <a:pt x="8350009" y="217932"/>
                </a:lnTo>
                <a:lnTo>
                  <a:pt x="8357629" y="224028"/>
                </a:lnTo>
                <a:lnTo>
                  <a:pt x="8356105" y="222504"/>
                </a:lnTo>
                <a:lnTo>
                  <a:pt x="8363725" y="228600"/>
                </a:lnTo>
                <a:lnTo>
                  <a:pt x="8369821" y="236220"/>
                </a:lnTo>
                <a:lnTo>
                  <a:pt x="8368297" y="234696"/>
                </a:lnTo>
                <a:lnTo>
                  <a:pt x="8374393" y="242316"/>
                </a:lnTo>
                <a:lnTo>
                  <a:pt x="8378965" y="249936"/>
                </a:lnTo>
                <a:lnTo>
                  <a:pt x="8385048" y="265176"/>
                </a:lnTo>
                <a:lnTo>
                  <a:pt x="8388109" y="274320"/>
                </a:lnTo>
                <a:lnTo>
                  <a:pt x="8389633" y="283464"/>
                </a:lnTo>
                <a:lnTo>
                  <a:pt x="8389633" y="246888"/>
                </a:lnTo>
                <a:lnTo>
                  <a:pt x="8388109" y="243840"/>
                </a:lnTo>
                <a:lnTo>
                  <a:pt x="8383537" y="236220"/>
                </a:lnTo>
                <a:lnTo>
                  <a:pt x="8372564" y="222504"/>
                </a:lnTo>
                <a:lnTo>
                  <a:pt x="8371345" y="220980"/>
                </a:lnTo>
                <a:lnTo>
                  <a:pt x="8356105" y="208788"/>
                </a:lnTo>
                <a:lnTo>
                  <a:pt x="8348485" y="204216"/>
                </a:lnTo>
                <a:lnTo>
                  <a:pt x="8345437" y="202692"/>
                </a:lnTo>
                <a:lnTo>
                  <a:pt x="8339341" y="199644"/>
                </a:lnTo>
                <a:lnTo>
                  <a:pt x="8321053" y="193548"/>
                </a:lnTo>
                <a:lnTo>
                  <a:pt x="8310385" y="192024"/>
                </a:lnTo>
                <a:lnTo>
                  <a:pt x="752868" y="192024"/>
                </a:lnTo>
                <a:lnTo>
                  <a:pt x="743724" y="193548"/>
                </a:lnTo>
                <a:lnTo>
                  <a:pt x="733056" y="196596"/>
                </a:lnTo>
                <a:lnTo>
                  <a:pt x="723912" y="199644"/>
                </a:lnTo>
                <a:lnTo>
                  <a:pt x="716292" y="204216"/>
                </a:lnTo>
                <a:lnTo>
                  <a:pt x="707148" y="208788"/>
                </a:lnTo>
                <a:lnTo>
                  <a:pt x="679716" y="236220"/>
                </a:lnTo>
                <a:lnTo>
                  <a:pt x="669048" y="257556"/>
                </a:lnTo>
                <a:lnTo>
                  <a:pt x="669048" y="0"/>
                </a:lnTo>
                <a:lnTo>
                  <a:pt x="333756" y="233172"/>
                </a:lnTo>
                <a:lnTo>
                  <a:pt x="0" y="0"/>
                </a:lnTo>
                <a:lnTo>
                  <a:pt x="0" y="586752"/>
                </a:lnTo>
                <a:lnTo>
                  <a:pt x="333756" y="819912"/>
                </a:lnTo>
                <a:lnTo>
                  <a:pt x="662952" y="590994"/>
                </a:lnTo>
                <a:lnTo>
                  <a:pt x="662952" y="670560"/>
                </a:lnTo>
                <a:lnTo>
                  <a:pt x="670572" y="710184"/>
                </a:lnTo>
                <a:lnTo>
                  <a:pt x="699528" y="748284"/>
                </a:lnTo>
                <a:lnTo>
                  <a:pt x="716292" y="758952"/>
                </a:lnTo>
                <a:lnTo>
                  <a:pt x="723912" y="763524"/>
                </a:lnTo>
                <a:lnTo>
                  <a:pt x="733056" y="766572"/>
                </a:lnTo>
                <a:lnTo>
                  <a:pt x="743724" y="769632"/>
                </a:lnTo>
                <a:lnTo>
                  <a:pt x="752868" y="771156"/>
                </a:lnTo>
                <a:lnTo>
                  <a:pt x="8310385" y="771156"/>
                </a:lnTo>
                <a:lnTo>
                  <a:pt x="8321053" y="769632"/>
                </a:lnTo>
                <a:lnTo>
                  <a:pt x="8339341" y="763524"/>
                </a:lnTo>
                <a:lnTo>
                  <a:pt x="8345437" y="760476"/>
                </a:lnTo>
                <a:lnTo>
                  <a:pt x="8348485" y="758952"/>
                </a:lnTo>
                <a:lnTo>
                  <a:pt x="8383537" y="726948"/>
                </a:lnTo>
                <a:lnTo>
                  <a:pt x="8398777" y="691896"/>
                </a:lnTo>
                <a:lnTo>
                  <a:pt x="8400301" y="681228"/>
                </a:lnTo>
                <a:lnTo>
                  <a:pt x="8400301" y="281940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94614" y="3747066"/>
            <a:ext cx="33147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31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2</a:t>
            </a:r>
            <a:r>
              <a:rPr dirty="0"/>
              <a:t>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6975" y="2020602"/>
            <a:ext cx="7022465" cy="210248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Akran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zorbalığının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hiçbir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gerekçesi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olamayacağını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ifade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edin.</a:t>
            </a:r>
            <a:endParaRPr sz="1900">
              <a:latin typeface="Calibri"/>
              <a:cs typeface="Calibri"/>
            </a:endParaRPr>
          </a:p>
          <a:p>
            <a:pPr marL="213360" marR="5080" indent="-201295">
              <a:lnSpc>
                <a:spcPts val="2080"/>
              </a:lnSpc>
              <a:spcBef>
                <a:spcPts val="919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Zorbalığın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neden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durması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gerektiğini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açıklayın,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aksi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takdirde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herkesin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daha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çok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zarar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göreceğini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belirtin.</a:t>
            </a:r>
            <a:endParaRPr sz="1900">
              <a:latin typeface="Calibri"/>
              <a:cs typeface="Calibri"/>
            </a:endParaRPr>
          </a:p>
          <a:p>
            <a:pPr marL="213360" marR="413384" indent="-201295">
              <a:lnSpc>
                <a:spcPts val="209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Zorbalığa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maruz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kalan </a:t>
            </a:r>
            <a:r>
              <a:rPr dirty="0" sz="1900" spc="5">
                <a:latin typeface="Calibri"/>
                <a:cs typeface="Calibri"/>
              </a:rPr>
              <a:t>arkadaşının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nasıl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hissedebileceği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hakkında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konuşun.</a:t>
            </a:r>
            <a:endParaRPr sz="19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  <a:spcBef>
                <a:spcPts val="740"/>
              </a:spcBef>
            </a:pPr>
            <a:r>
              <a:rPr dirty="0" sz="2100" spc="-10" b="1">
                <a:solidFill>
                  <a:srgbClr val="5B9AD4"/>
                </a:solidFill>
                <a:latin typeface="Calibri"/>
                <a:cs typeface="Calibri"/>
              </a:rPr>
              <a:t>Zorbalık</a:t>
            </a:r>
            <a:r>
              <a:rPr dirty="0" sz="210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5B9AD4"/>
                </a:solidFill>
                <a:latin typeface="Calibri"/>
                <a:cs typeface="Calibri"/>
              </a:rPr>
              <a:t>davranışlarına</a:t>
            </a:r>
            <a:r>
              <a:rPr dirty="0" sz="2100" spc="2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5B9AD4"/>
                </a:solidFill>
                <a:latin typeface="Calibri"/>
                <a:cs typeface="Calibri"/>
              </a:rPr>
              <a:t>onay</a:t>
            </a:r>
            <a:r>
              <a:rPr dirty="0" sz="210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5B9AD4"/>
                </a:solidFill>
                <a:latin typeface="Calibri"/>
                <a:cs typeface="Calibri"/>
              </a:rPr>
              <a:t>vermediğinizi</a:t>
            </a:r>
            <a:r>
              <a:rPr dirty="0" sz="2100" spc="15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5B9AD4"/>
                </a:solidFill>
                <a:latin typeface="Calibri"/>
                <a:cs typeface="Calibri"/>
              </a:rPr>
              <a:t>belirtin.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6975" y="4377957"/>
            <a:ext cx="7131684" cy="1564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1460" marR="286385" indent="-239395">
              <a:lnSpc>
                <a:spcPct val="101600"/>
              </a:lnSpc>
              <a:spcBef>
                <a:spcPts val="95"/>
              </a:spcBef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 sz="1900" spc="5">
                <a:latin typeface="Calibri"/>
                <a:cs typeface="Calibri"/>
              </a:rPr>
              <a:t>Çocuğunuza zorbalık </a:t>
            </a:r>
            <a:r>
              <a:rPr dirty="0" sz="1900">
                <a:latin typeface="Calibri"/>
                <a:cs typeface="Calibri"/>
              </a:rPr>
              <a:t>davranışlarını </a:t>
            </a:r>
            <a:r>
              <a:rPr dirty="0" sz="1900" spc="5">
                <a:latin typeface="Calibri"/>
                <a:cs typeface="Calibri"/>
              </a:rPr>
              <a:t>onaylamadığınızı </a:t>
            </a:r>
            <a:r>
              <a:rPr dirty="0" sz="1900" spc="10">
                <a:latin typeface="Calibri"/>
                <a:cs typeface="Calibri"/>
              </a:rPr>
              <a:t>net bir şekilde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belirtin.</a:t>
            </a:r>
            <a:endParaRPr sz="1900">
              <a:latin typeface="Calibri"/>
              <a:cs typeface="Calibri"/>
            </a:endParaRPr>
          </a:p>
          <a:p>
            <a:pPr marL="251460" marR="5080" indent="-239395">
              <a:lnSpc>
                <a:spcPct val="101600"/>
              </a:lnSpc>
              <a:spcBef>
                <a:spcPts val="525"/>
              </a:spcBef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 sz="1900" spc="10">
                <a:latin typeface="Calibri"/>
                <a:cs typeface="Calibri"/>
              </a:rPr>
              <a:t>Çocuğunuzun </a:t>
            </a:r>
            <a:r>
              <a:rPr dirty="0" sz="1900" spc="5">
                <a:latin typeface="Calibri"/>
                <a:cs typeface="Calibri"/>
              </a:rPr>
              <a:t>kişiliğine yönelik </a:t>
            </a:r>
            <a:r>
              <a:rPr dirty="0" sz="1900" spc="15">
                <a:latin typeface="Calibri"/>
                <a:cs typeface="Calibri"/>
              </a:rPr>
              <a:t>olumsuz </a:t>
            </a:r>
            <a:r>
              <a:rPr dirty="0" sz="1900" spc="5">
                <a:latin typeface="Calibri"/>
                <a:cs typeface="Calibri"/>
              </a:rPr>
              <a:t>vurgu yapmayın, 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onaylamadığınız şeyin </a:t>
            </a:r>
            <a:r>
              <a:rPr dirty="0" sz="1900" spc="20">
                <a:latin typeface="Calibri"/>
                <a:cs typeface="Calibri"/>
              </a:rPr>
              <a:t>onun </a:t>
            </a:r>
            <a:r>
              <a:rPr dirty="0" sz="1900" spc="15">
                <a:latin typeface="Calibri"/>
                <a:cs typeface="Calibri"/>
              </a:rPr>
              <a:t>bu </a:t>
            </a:r>
            <a:r>
              <a:rPr dirty="0" sz="1900">
                <a:latin typeface="Calibri"/>
                <a:cs typeface="Calibri"/>
              </a:rPr>
              <a:t>davranışları </a:t>
            </a:r>
            <a:r>
              <a:rPr dirty="0" sz="1900" spc="10">
                <a:latin typeface="Calibri"/>
                <a:cs typeface="Calibri"/>
              </a:rPr>
              <a:t>olduğunu </a:t>
            </a:r>
            <a:r>
              <a:rPr dirty="0" sz="1900">
                <a:latin typeface="Calibri"/>
                <a:cs typeface="Calibri"/>
              </a:rPr>
              <a:t>vurgulayın. </a:t>
            </a:r>
            <a:r>
              <a:rPr dirty="0" sz="1900" spc="15">
                <a:latin typeface="Calibri"/>
                <a:cs typeface="Calibri"/>
              </a:rPr>
              <a:t>Onu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desteklemeye</a:t>
            </a:r>
            <a:r>
              <a:rPr dirty="0" sz="1900">
                <a:latin typeface="Calibri"/>
                <a:cs typeface="Calibri"/>
              </a:rPr>
              <a:t> ve</a:t>
            </a:r>
            <a:r>
              <a:rPr dirty="0" sz="1900" spc="15">
                <a:latin typeface="Calibri"/>
                <a:cs typeface="Calibri"/>
              </a:rPr>
              <a:t> ona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yardımcı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olmaya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hazır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olduğunuzu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belirtin.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28048" y="845390"/>
            <a:ext cx="6540500" cy="4006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/>
              <a:t>Çocuğunuz</a:t>
            </a:r>
            <a:r>
              <a:rPr dirty="0" sz="2450" spc="-35"/>
              <a:t> </a:t>
            </a:r>
            <a:r>
              <a:rPr dirty="0" sz="2450" spc="-5"/>
              <a:t>Zorbalık</a:t>
            </a:r>
            <a:r>
              <a:rPr dirty="0" sz="2450" spc="20"/>
              <a:t> </a:t>
            </a:r>
            <a:r>
              <a:rPr dirty="0" sz="2450" spc="-25"/>
              <a:t>Yapıyorsa </a:t>
            </a:r>
            <a:r>
              <a:rPr dirty="0" sz="2450"/>
              <a:t>Neler</a:t>
            </a:r>
            <a:r>
              <a:rPr dirty="0" sz="2450" spc="30"/>
              <a:t> </a:t>
            </a:r>
            <a:r>
              <a:rPr dirty="0" sz="2450" spc="-15"/>
              <a:t>Yapabilirsiniz?</a:t>
            </a:r>
            <a:endParaRPr sz="245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556" y="1677923"/>
            <a:ext cx="8568055" cy="820419"/>
          </a:xfrm>
          <a:custGeom>
            <a:avLst/>
            <a:gdLst/>
            <a:ahLst/>
            <a:cxnLst/>
            <a:rect l="l" t="t" r="r" b="b"/>
            <a:pathLst>
              <a:path w="8568055" h="820419">
                <a:moveTo>
                  <a:pt x="8567928" y="134112"/>
                </a:moveTo>
                <a:lnTo>
                  <a:pt x="8566620" y="124968"/>
                </a:lnTo>
                <a:lnTo>
                  <a:pt x="8566404" y="123444"/>
                </a:lnTo>
                <a:lnTo>
                  <a:pt x="8564880" y="114300"/>
                </a:lnTo>
                <a:lnTo>
                  <a:pt x="8561832" y="108204"/>
                </a:lnTo>
                <a:lnTo>
                  <a:pt x="8560308" y="105156"/>
                </a:lnTo>
                <a:lnTo>
                  <a:pt x="8558784" y="100584"/>
                </a:lnTo>
                <a:lnTo>
                  <a:pt x="8557260" y="96012"/>
                </a:lnTo>
                <a:lnTo>
                  <a:pt x="8557260" y="135636"/>
                </a:lnTo>
                <a:lnTo>
                  <a:pt x="8557260" y="531876"/>
                </a:lnTo>
                <a:lnTo>
                  <a:pt x="8555736" y="541020"/>
                </a:lnTo>
                <a:lnTo>
                  <a:pt x="8552688" y="550164"/>
                </a:lnTo>
                <a:lnTo>
                  <a:pt x="8554212" y="548640"/>
                </a:lnTo>
                <a:lnTo>
                  <a:pt x="8525243" y="591312"/>
                </a:lnTo>
                <a:lnTo>
                  <a:pt x="8517636" y="597408"/>
                </a:lnTo>
                <a:lnTo>
                  <a:pt x="8519160" y="595884"/>
                </a:lnTo>
                <a:lnTo>
                  <a:pt x="8510016" y="601980"/>
                </a:lnTo>
                <a:lnTo>
                  <a:pt x="8511540" y="600456"/>
                </a:lnTo>
                <a:lnTo>
                  <a:pt x="8502396" y="605028"/>
                </a:lnTo>
                <a:lnTo>
                  <a:pt x="8503920" y="605028"/>
                </a:lnTo>
                <a:lnTo>
                  <a:pt x="8494776" y="608076"/>
                </a:lnTo>
                <a:lnTo>
                  <a:pt x="8485632" y="609600"/>
                </a:lnTo>
                <a:lnTo>
                  <a:pt x="8487143" y="609600"/>
                </a:lnTo>
                <a:lnTo>
                  <a:pt x="8478012" y="611124"/>
                </a:lnTo>
                <a:lnTo>
                  <a:pt x="780288" y="611124"/>
                </a:lnTo>
                <a:lnTo>
                  <a:pt x="771144" y="609600"/>
                </a:lnTo>
                <a:lnTo>
                  <a:pt x="772668" y="609600"/>
                </a:lnTo>
                <a:lnTo>
                  <a:pt x="763524" y="608076"/>
                </a:lnTo>
                <a:lnTo>
                  <a:pt x="754380" y="605028"/>
                </a:lnTo>
                <a:lnTo>
                  <a:pt x="755904" y="605028"/>
                </a:lnTo>
                <a:lnTo>
                  <a:pt x="749808" y="601980"/>
                </a:lnTo>
                <a:lnTo>
                  <a:pt x="746760" y="600456"/>
                </a:lnTo>
                <a:lnTo>
                  <a:pt x="746760" y="601980"/>
                </a:lnTo>
                <a:lnTo>
                  <a:pt x="741045" y="597408"/>
                </a:lnTo>
                <a:lnTo>
                  <a:pt x="739140" y="595884"/>
                </a:lnTo>
                <a:lnTo>
                  <a:pt x="740664" y="597408"/>
                </a:lnTo>
                <a:lnTo>
                  <a:pt x="733044" y="591312"/>
                </a:lnTo>
                <a:lnTo>
                  <a:pt x="720852" y="579120"/>
                </a:lnTo>
                <a:lnTo>
                  <a:pt x="716280" y="573024"/>
                </a:lnTo>
                <a:lnTo>
                  <a:pt x="707136" y="557784"/>
                </a:lnTo>
                <a:lnTo>
                  <a:pt x="704596" y="550164"/>
                </a:lnTo>
                <a:lnTo>
                  <a:pt x="704088" y="548640"/>
                </a:lnTo>
                <a:lnTo>
                  <a:pt x="704088" y="550164"/>
                </a:lnTo>
                <a:lnTo>
                  <a:pt x="701040" y="531876"/>
                </a:lnTo>
                <a:lnTo>
                  <a:pt x="701040" y="135636"/>
                </a:lnTo>
                <a:lnTo>
                  <a:pt x="701255" y="134112"/>
                </a:lnTo>
                <a:lnTo>
                  <a:pt x="702564" y="124968"/>
                </a:lnTo>
                <a:lnTo>
                  <a:pt x="702564" y="126492"/>
                </a:lnTo>
                <a:lnTo>
                  <a:pt x="702818" y="124968"/>
                </a:lnTo>
                <a:lnTo>
                  <a:pt x="704088" y="117348"/>
                </a:lnTo>
                <a:lnTo>
                  <a:pt x="707136" y="108204"/>
                </a:lnTo>
                <a:lnTo>
                  <a:pt x="707136" y="109728"/>
                </a:lnTo>
                <a:lnTo>
                  <a:pt x="707898" y="108204"/>
                </a:lnTo>
                <a:lnTo>
                  <a:pt x="711708" y="100584"/>
                </a:lnTo>
                <a:lnTo>
                  <a:pt x="711708" y="102108"/>
                </a:lnTo>
                <a:lnTo>
                  <a:pt x="712622" y="100584"/>
                </a:lnTo>
                <a:lnTo>
                  <a:pt x="720852" y="86868"/>
                </a:lnTo>
                <a:lnTo>
                  <a:pt x="733044" y="74676"/>
                </a:lnTo>
                <a:lnTo>
                  <a:pt x="740664" y="70104"/>
                </a:lnTo>
                <a:lnTo>
                  <a:pt x="739140" y="70104"/>
                </a:lnTo>
                <a:lnTo>
                  <a:pt x="746760" y="65532"/>
                </a:lnTo>
                <a:lnTo>
                  <a:pt x="755904" y="60960"/>
                </a:lnTo>
                <a:lnTo>
                  <a:pt x="754380" y="60960"/>
                </a:lnTo>
                <a:lnTo>
                  <a:pt x="763524" y="57912"/>
                </a:lnTo>
                <a:lnTo>
                  <a:pt x="763524" y="59436"/>
                </a:lnTo>
                <a:lnTo>
                  <a:pt x="768096" y="57912"/>
                </a:lnTo>
                <a:lnTo>
                  <a:pt x="772668" y="56388"/>
                </a:lnTo>
                <a:lnTo>
                  <a:pt x="771144" y="56388"/>
                </a:lnTo>
                <a:lnTo>
                  <a:pt x="780288" y="54864"/>
                </a:lnTo>
                <a:lnTo>
                  <a:pt x="8478012" y="54864"/>
                </a:lnTo>
                <a:lnTo>
                  <a:pt x="8487143" y="56388"/>
                </a:lnTo>
                <a:lnTo>
                  <a:pt x="8485632" y="56388"/>
                </a:lnTo>
                <a:lnTo>
                  <a:pt x="8494776" y="59436"/>
                </a:lnTo>
                <a:lnTo>
                  <a:pt x="8494776" y="57912"/>
                </a:lnTo>
                <a:lnTo>
                  <a:pt x="8503920" y="60960"/>
                </a:lnTo>
                <a:lnTo>
                  <a:pt x="8502396" y="60960"/>
                </a:lnTo>
                <a:lnTo>
                  <a:pt x="8511540" y="65532"/>
                </a:lnTo>
                <a:lnTo>
                  <a:pt x="8510016" y="65532"/>
                </a:lnTo>
                <a:lnTo>
                  <a:pt x="8519160" y="70104"/>
                </a:lnTo>
                <a:lnTo>
                  <a:pt x="8517636" y="70104"/>
                </a:lnTo>
                <a:lnTo>
                  <a:pt x="8525243" y="74676"/>
                </a:lnTo>
                <a:lnTo>
                  <a:pt x="8537448" y="86868"/>
                </a:lnTo>
                <a:lnTo>
                  <a:pt x="8546592" y="102108"/>
                </a:lnTo>
                <a:lnTo>
                  <a:pt x="8546592" y="100584"/>
                </a:lnTo>
                <a:lnTo>
                  <a:pt x="8551164" y="109728"/>
                </a:lnTo>
                <a:lnTo>
                  <a:pt x="8551164" y="108204"/>
                </a:lnTo>
                <a:lnTo>
                  <a:pt x="8554212" y="117348"/>
                </a:lnTo>
                <a:lnTo>
                  <a:pt x="8552688" y="117348"/>
                </a:lnTo>
                <a:lnTo>
                  <a:pt x="8555736" y="126492"/>
                </a:lnTo>
                <a:lnTo>
                  <a:pt x="8555736" y="124968"/>
                </a:lnTo>
                <a:lnTo>
                  <a:pt x="8557260" y="135636"/>
                </a:lnTo>
                <a:lnTo>
                  <a:pt x="8557260" y="96012"/>
                </a:lnTo>
                <a:lnTo>
                  <a:pt x="8551164" y="88392"/>
                </a:lnTo>
                <a:lnTo>
                  <a:pt x="8545068" y="79248"/>
                </a:lnTo>
                <a:lnTo>
                  <a:pt x="8488680" y="45720"/>
                </a:lnTo>
                <a:lnTo>
                  <a:pt x="8478012" y="44196"/>
                </a:lnTo>
                <a:lnTo>
                  <a:pt x="778764" y="44196"/>
                </a:lnTo>
                <a:lnTo>
                  <a:pt x="742188" y="54864"/>
                </a:lnTo>
                <a:lnTo>
                  <a:pt x="719328" y="73152"/>
                </a:lnTo>
                <a:lnTo>
                  <a:pt x="711708" y="79248"/>
                </a:lnTo>
                <a:lnTo>
                  <a:pt x="707136" y="88392"/>
                </a:lnTo>
                <a:lnTo>
                  <a:pt x="701040" y="96012"/>
                </a:lnTo>
                <a:lnTo>
                  <a:pt x="696468" y="105156"/>
                </a:lnTo>
                <a:lnTo>
                  <a:pt x="694944" y="109728"/>
                </a:lnTo>
                <a:lnTo>
                  <a:pt x="694944" y="0"/>
                </a:lnTo>
                <a:lnTo>
                  <a:pt x="347472" y="242316"/>
                </a:lnTo>
                <a:lnTo>
                  <a:pt x="0" y="0"/>
                </a:lnTo>
                <a:lnTo>
                  <a:pt x="0" y="577596"/>
                </a:lnTo>
                <a:lnTo>
                  <a:pt x="347472" y="819912"/>
                </a:lnTo>
                <a:lnTo>
                  <a:pt x="694944" y="577596"/>
                </a:lnTo>
                <a:lnTo>
                  <a:pt x="694944" y="557784"/>
                </a:lnTo>
                <a:lnTo>
                  <a:pt x="696468" y="562356"/>
                </a:lnTo>
                <a:lnTo>
                  <a:pt x="701040" y="569976"/>
                </a:lnTo>
                <a:lnTo>
                  <a:pt x="707136" y="579120"/>
                </a:lnTo>
                <a:lnTo>
                  <a:pt x="711708" y="586740"/>
                </a:lnTo>
                <a:lnTo>
                  <a:pt x="751332" y="615696"/>
                </a:lnTo>
                <a:lnTo>
                  <a:pt x="789432" y="623316"/>
                </a:lnTo>
                <a:lnTo>
                  <a:pt x="8468868" y="623316"/>
                </a:lnTo>
                <a:lnTo>
                  <a:pt x="8478012" y="621792"/>
                </a:lnTo>
                <a:lnTo>
                  <a:pt x="8488680" y="620268"/>
                </a:lnTo>
                <a:lnTo>
                  <a:pt x="8525243" y="606552"/>
                </a:lnTo>
                <a:lnTo>
                  <a:pt x="8557260" y="569976"/>
                </a:lnTo>
                <a:lnTo>
                  <a:pt x="8560308" y="562356"/>
                </a:lnTo>
                <a:lnTo>
                  <a:pt x="8564880" y="553212"/>
                </a:lnTo>
                <a:lnTo>
                  <a:pt x="8565528" y="548640"/>
                </a:lnTo>
                <a:lnTo>
                  <a:pt x="8566404" y="542544"/>
                </a:lnTo>
                <a:lnTo>
                  <a:pt x="8567928" y="533400"/>
                </a:lnTo>
                <a:lnTo>
                  <a:pt x="8567928" y="134112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11462" y="2445437"/>
            <a:ext cx="7512684" cy="304165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213360" marR="248920" indent="-201295">
              <a:lnSpc>
                <a:spcPts val="2180"/>
              </a:lnSpc>
              <a:spcBef>
                <a:spcPts val="63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5">
                <a:latin typeface="Calibri"/>
                <a:cs typeface="Calibri"/>
              </a:rPr>
              <a:t>Çocuğunuza</a:t>
            </a:r>
            <a:r>
              <a:rPr dirty="0" sz="2250" spc="15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hangi</a:t>
            </a:r>
            <a:r>
              <a:rPr dirty="0" sz="2250" spc="-5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davranışlarının </a:t>
            </a:r>
            <a:r>
              <a:rPr dirty="0" sz="2250">
                <a:latin typeface="Calibri"/>
                <a:cs typeface="Calibri"/>
              </a:rPr>
              <a:t>zorbaca</a:t>
            </a:r>
            <a:r>
              <a:rPr dirty="0" sz="2250" spc="20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olduğunu</a:t>
            </a:r>
            <a:r>
              <a:rPr dirty="0" sz="2250" spc="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aktarın, </a:t>
            </a:r>
            <a:r>
              <a:rPr dirty="0" sz="2250" spc="-495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anlamasına</a:t>
            </a:r>
            <a:r>
              <a:rPr dirty="0" sz="2250" spc="-1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yardımcı</a:t>
            </a:r>
            <a:r>
              <a:rPr dirty="0" sz="2250" spc="15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olun.</a:t>
            </a:r>
            <a:endParaRPr sz="2250">
              <a:latin typeface="Calibri"/>
              <a:cs typeface="Calibri"/>
            </a:endParaRPr>
          </a:p>
          <a:p>
            <a:pPr marL="213360" marR="5080" indent="-201295">
              <a:lnSpc>
                <a:spcPts val="2180"/>
              </a:lnSpc>
              <a:spcBef>
                <a:spcPts val="894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10">
                <a:latin typeface="Calibri"/>
                <a:cs typeface="Calibri"/>
              </a:rPr>
              <a:t>Bu </a:t>
            </a:r>
            <a:r>
              <a:rPr dirty="0" sz="2250" spc="5">
                <a:latin typeface="Calibri"/>
                <a:cs typeface="Calibri"/>
              </a:rPr>
              <a:t>zorbalık davranışlarını </a:t>
            </a:r>
            <a:r>
              <a:rPr dirty="0" sz="2250" spc="20">
                <a:latin typeface="Calibri"/>
                <a:cs typeface="Calibri"/>
              </a:rPr>
              <a:t>neden </a:t>
            </a:r>
            <a:r>
              <a:rPr dirty="0" sz="2250">
                <a:latin typeface="Calibri"/>
                <a:cs typeface="Calibri"/>
              </a:rPr>
              <a:t>gösterdiğini anlamaya </a:t>
            </a:r>
            <a:r>
              <a:rPr dirty="0" sz="2250" spc="5">
                <a:latin typeface="Calibri"/>
                <a:cs typeface="Calibri"/>
              </a:rPr>
              <a:t>çalışın. </a:t>
            </a:r>
            <a:r>
              <a:rPr dirty="0" sz="2250" spc="-495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Bu </a:t>
            </a:r>
            <a:r>
              <a:rPr dirty="0" sz="2250">
                <a:latin typeface="Calibri"/>
                <a:cs typeface="Calibri"/>
              </a:rPr>
              <a:t>davranışlar</a:t>
            </a:r>
            <a:r>
              <a:rPr dirty="0" sz="2250" spc="10">
                <a:latin typeface="Calibri"/>
                <a:cs typeface="Calibri"/>
              </a:rPr>
              <a:t> yerine hangi</a:t>
            </a:r>
            <a:r>
              <a:rPr dirty="0" sz="2250" spc="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davranışları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yapabileceğini anlatın.</a:t>
            </a:r>
            <a:endParaRPr sz="22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5">
                <a:latin typeface="Calibri"/>
                <a:cs typeface="Calibri"/>
              </a:rPr>
              <a:t>Kesinlikle</a:t>
            </a:r>
            <a:r>
              <a:rPr dirty="0" sz="2250" spc="-3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fiziksel</a:t>
            </a:r>
            <a:r>
              <a:rPr dirty="0" sz="2250" spc="-15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ceza </a:t>
            </a:r>
            <a:r>
              <a:rPr dirty="0" sz="2250" spc="5">
                <a:latin typeface="Calibri"/>
                <a:cs typeface="Calibri"/>
              </a:rPr>
              <a:t>vermeyin.</a:t>
            </a:r>
            <a:endParaRPr sz="2250">
              <a:latin typeface="Calibri"/>
              <a:cs typeface="Calibri"/>
            </a:endParaRPr>
          </a:p>
          <a:p>
            <a:pPr marL="213360" marR="187960" indent="-201295">
              <a:lnSpc>
                <a:spcPts val="218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10">
                <a:latin typeface="Calibri"/>
                <a:cs typeface="Calibri"/>
              </a:rPr>
              <a:t>Çocuğunuzun</a:t>
            </a:r>
            <a:r>
              <a:rPr dirty="0" sz="2250" spc="3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davranışlarını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değiştirebileceğine</a:t>
            </a:r>
            <a:r>
              <a:rPr dirty="0" sz="2250" spc="1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güvendiğinizi </a:t>
            </a:r>
            <a:r>
              <a:rPr dirty="0" sz="2250" spc="-495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belirtin,</a:t>
            </a:r>
            <a:r>
              <a:rPr dirty="0" sz="2250" spc="-1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gösterin.</a:t>
            </a:r>
            <a:endParaRPr sz="2250">
              <a:latin typeface="Calibri"/>
              <a:cs typeface="Calibri"/>
            </a:endParaRPr>
          </a:p>
          <a:p>
            <a:pPr marL="213360" marR="321310" indent="-201295">
              <a:lnSpc>
                <a:spcPts val="2200"/>
              </a:lnSpc>
              <a:spcBef>
                <a:spcPts val="869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10">
                <a:latin typeface="Calibri"/>
                <a:cs typeface="Calibri"/>
              </a:rPr>
              <a:t>Çocuğunuzun </a:t>
            </a:r>
            <a:r>
              <a:rPr dirty="0" sz="2250" spc="5">
                <a:latin typeface="Calibri"/>
                <a:cs typeface="Calibri"/>
              </a:rPr>
              <a:t>bu</a:t>
            </a:r>
            <a:r>
              <a:rPr dirty="0" sz="2250" spc="1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konudaki</a:t>
            </a:r>
            <a:r>
              <a:rPr dirty="0" sz="2250" spc="25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çabasını</a:t>
            </a:r>
            <a:r>
              <a:rPr dirty="0" sz="2250" spc="25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ve</a:t>
            </a:r>
            <a:r>
              <a:rPr dirty="0" sz="2250" spc="5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olumlu </a:t>
            </a:r>
            <a:r>
              <a:rPr dirty="0" sz="2250">
                <a:latin typeface="Calibri"/>
                <a:cs typeface="Calibri"/>
              </a:rPr>
              <a:t>davranışlarını </a:t>
            </a:r>
            <a:r>
              <a:rPr dirty="0" sz="2250" spc="-495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ödüllendirin.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2</a:t>
            </a:r>
            <a:r>
              <a:rPr dirty="0"/>
              <a:t>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2323" y="1858840"/>
            <a:ext cx="29781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1481" y="1800803"/>
            <a:ext cx="299339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5B9AD4"/>
                </a:solidFill>
                <a:latin typeface="Calibri"/>
                <a:cs typeface="Calibri"/>
              </a:rPr>
              <a:t>Çocuğunuza</a:t>
            </a:r>
            <a:r>
              <a:rPr dirty="0" sz="2100" spc="-25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5B9AD4"/>
                </a:solidFill>
                <a:latin typeface="Calibri"/>
                <a:cs typeface="Calibri"/>
              </a:rPr>
              <a:t>yardımcı</a:t>
            </a:r>
            <a:r>
              <a:rPr dirty="0" sz="2100" spc="-5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5B9AD4"/>
                </a:solidFill>
                <a:latin typeface="Calibri"/>
                <a:cs typeface="Calibri"/>
              </a:rPr>
              <a:t>olun.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89598" y="1093740"/>
            <a:ext cx="6540500" cy="4006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/>
              <a:t>Çocuğunuz</a:t>
            </a:r>
            <a:r>
              <a:rPr dirty="0" sz="2450" spc="-35"/>
              <a:t> </a:t>
            </a:r>
            <a:r>
              <a:rPr dirty="0" sz="2450" spc="-5"/>
              <a:t>Zorbalık</a:t>
            </a:r>
            <a:r>
              <a:rPr dirty="0" sz="2450" spc="20"/>
              <a:t> </a:t>
            </a:r>
            <a:r>
              <a:rPr dirty="0" sz="2450" spc="-25"/>
              <a:t>Yapıyorsa </a:t>
            </a:r>
            <a:r>
              <a:rPr dirty="0" sz="2450"/>
              <a:t>Neler</a:t>
            </a:r>
            <a:r>
              <a:rPr dirty="0" sz="2450" spc="30"/>
              <a:t> </a:t>
            </a:r>
            <a:r>
              <a:rPr dirty="0" sz="2450" spc="-15"/>
              <a:t>Yapabilirsiniz?</a:t>
            </a:r>
            <a:endParaRPr sz="245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712" y="1520951"/>
            <a:ext cx="8308975" cy="814069"/>
          </a:xfrm>
          <a:custGeom>
            <a:avLst/>
            <a:gdLst/>
            <a:ahLst/>
            <a:cxnLst/>
            <a:rect l="l" t="t" r="r" b="b"/>
            <a:pathLst>
              <a:path w="8308975" h="814069">
                <a:moveTo>
                  <a:pt x="8308848" y="118872"/>
                </a:moveTo>
                <a:lnTo>
                  <a:pt x="8305800" y="106680"/>
                </a:lnTo>
                <a:lnTo>
                  <a:pt x="8303425" y="96012"/>
                </a:lnTo>
                <a:lnTo>
                  <a:pt x="8302752" y="92964"/>
                </a:lnTo>
                <a:lnTo>
                  <a:pt x="8298180" y="80772"/>
                </a:lnTo>
                <a:lnTo>
                  <a:pt x="8298180" y="134112"/>
                </a:lnTo>
                <a:lnTo>
                  <a:pt x="8298180" y="640080"/>
                </a:lnTo>
                <a:lnTo>
                  <a:pt x="8296656" y="653796"/>
                </a:lnTo>
                <a:lnTo>
                  <a:pt x="8295132" y="665988"/>
                </a:lnTo>
                <a:lnTo>
                  <a:pt x="8295132" y="664464"/>
                </a:lnTo>
                <a:lnTo>
                  <a:pt x="8289036" y="688860"/>
                </a:lnTo>
                <a:lnTo>
                  <a:pt x="8289036" y="687336"/>
                </a:lnTo>
                <a:lnTo>
                  <a:pt x="8282940" y="699516"/>
                </a:lnTo>
                <a:lnTo>
                  <a:pt x="8282940" y="697992"/>
                </a:lnTo>
                <a:lnTo>
                  <a:pt x="8276844" y="708660"/>
                </a:lnTo>
                <a:lnTo>
                  <a:pt x="8270748" y="717804"/>
                </a:lnTo>
                <a:lnTo>
                  <a:pt x="8261604" y="726960"/>
                </a:lnTo>
                <a:lnTo>
                  <a:pt x="8263128" y="726960"/>
                </a:lnTo>
                <a:lnTo>
                  <a:pt x="8212836" y="757428"/>
                </a:lnTo>
                <a:lnTo>
                  <a:pt x="8188452" y="762012"/>
                </a:lnTo>
                <a:lnTo>
                  <a:pt x="766559" y="762012"/>
                </a:lnTo>
                <a:lnTo>
                  <a:pt x="752843" y="760476"/>
                </a:lnTo>
                <a:lnTo>
                  <a:pt x="754367" y="760476"/>
                </a:lnTo>
                <a:lnTo>
                  <a:pt x="742175" y="757428"/>
                </a:lnTo>
                <a:lnTo>
                  <a:pt x="729983" y="752868"/>
                </a:lnTo>
                <a:lnTo>
                  <a:pt x="731507" y="752868"/>
                </a:lnTo>
                <a:lnTo>
                  <a:pt x="719315" y="748284"/>
                </a:lnTo>
                <a:lnTo>
                  <a:pt x="720839" y="748284"/>
                </a:lnTo>
                <a:lnTo>
                  <a:pt x="710171" y="742188"/>
                </a:lnTo>
                <a:lnTo>
                  <a:pt x="691883" y="726960"/>
                </a:lnTo>
                <a:lnTo>
                  <a:pt x="676643" y="708660"/>
                </a:lnTo>
                <a:lnTo>
                  <a:pt x="671423" y="699516"/>
                </a:lnTo>
                <a:lnTo>
                  <a:pt x="670547" y="697992"/>
                </a:lnTo>
                <a:lnTo>
                  <a:pt x="670547" y="699516"/>
                </a:lnTo>
                <a:lnTo>
                  <a:pt x="666546" y="688860"/>
                </a:lnTo>
                <a:lnTo>
                  <a:pt x="665975" y="687336"/>
                </a:lnTo>
                <a:lnTo>
                  <a:pt x="665975" y="688860"/>
                </a:lnTo>
                <a:lnTo>
                  <a:pt x="661403" y="676656"/>
                </a:lnTo>
                <a:lnTo>
                  <a:pt x="658736" y="665988"/>
                </a:lnTo>
                <a:lnTo>
                  <a:pt x="658355" y="664464"/>
                </a:lnTo>
                <a:lnTo>
                  <a:pt x="658355" y="665988"/>
                </a:lnTo>
                <a:lnTo>
                  <a:pt x="656831" y="653796"/>
                </a:lnTo>
                <a:lnTo>
                  <a:pt x="656831" y="597128"/>
                </a:lnTo>
                <a:lnTo>
                  <a:pt x="693420" y="571500"/>
                </a:lnTo>
                <a:lnTo>
                  <a:pt x="693420" y="45974"/>
                </a:lnTo>
                <a:lnTo>
                  <a:pt x="710171" y="32004"/>
                </a:lnTo>
                <a:lnTo>
                  <a:pt x="720839" y="25908"/>
                </a:lnTo>
                <a:lnTo>
                  <a:pt x="719315" y="25908"/>
                </a:lnTo>
                <a:lnTo>
                  <a:pt x="731507" y="21336"/>
                </a:lnTo>
                <a:lnTo>
                  <a:pt x="729983" y="21336"/>
                </a:lnTo>
                <a:lnTo>
                  <a:pt x="742175" y="16764"/>
                </a:lnTo>
                <a:lnTo>
                  <a:pt x="754367" y="13716"/>
                </a:lnTo>
                <a:lnTo>
                  <a:pt x="752843" y="13716"/>
                </a:lnTo>
                <a:lnTo>
                  <a:pt x="766559" y="12192"/>
                </a:lnTo>
                <a:lnTo>
                  <a:pt x="8188452" y="12192"/>
                </a:lnTo>
                <a:lnTo>
                  <a:pt x="8200644" y="13716"/>
                </a:lnTo>
                <a:lnTo>
                  <a:pt x="8212836" y="16764"/>
                </a:lnTo>
                <a:lnTo>
                  <a:pt x="8234172" y="25908"/>
                </a:lnTo>
                <a:lnTo>
                  <a:pt x="8244840" y="32004"/>
                </a:lnTo>
                <a:lnTo>
                  <a:pt x="8263128" y="47244"/>
                </a:lnTo>
                <a:lnTo>
                  <a:pt x="8261604" y="47244"/>
                </a:lnTo>
                <a:lnTo>
                  <a:pt x="8270748" y="56388"/>
                </a:lnTo>
                <a:lnTo>
                  <a:pt x="8270748" y="54864"/>
                </a:lnTo>
                <a:lnTo>
                  <a:pt x="8276844" y="65532"/>
                </a:lnTo>
                <a:lnTo>
                  <a:pt x="8282940" y="74676"/>
                </a:lnTo>
                <a:lnTo>
                  <a:pt x="8289036" y="85344"/>
                </a:lnTo>
                <a:lnTo>
                  <a:pt x="8292084" y="97536"/>
                </a:lnTo>
                <a:lnTo>
                  <a:pt x="8292084" y="96012"/>
                </a:lnTo>
                <a:lnTo>
                  <a:pt x="8295132" y="108204"/>
                </a:lnTo>
                <a:lnTo>
                  <a:pt x="8296656" y="120396"/>
                </a:lnTo>
                <a:lnTo>
                  <a:pt x="8298180" y="134112"/>
                </a:lnTo>
                <a:lnTo>
                  <a:pt x="8298180" y="80772"/>
                </a:lnTo>
                <a:lnTo>
                  <a:pt x="8293595" y="70104"/>
                </a:lnTo>
                <a:lnTo>
                  <a:pt x="8282711" y="54864"/>
                </a:lnTo>
                <a:lnTo>
                  <a:pt x="8278368" y="48768"/>
                </a:lnTo>
                <a:lnTo>
                  <a:pt x="8240268" y="16764"/>
                </a:lnTo>
                <a:lnTo>
                  <a:pt x="8231111" y="12192"/>
                </a:lnTo>
                <a:lnTo>
                  <a:pt x="8228063" y="10668"/>
                </a:lnTo>
                <a:lnTo>
                  <a:pt x="8215884" y="6096"/>
                </a:lnTo>
                <a:lnTo>
                  <a:pt x="8203679" y="3048"/>
                </a:lnTo>
                <a:lnTo>
                  <a:pt x="8176247" y="0"/>
                </a:lnTo>
                <a:lnTo>
                  <a:pt x="777227" y="0"/>
                </a:lnTo>
                <a:lnTo>
                  <a:pt x="765035" y="1524"/>
                </a:lnTo>
                <a:lnTo>
                  <a:pt x="751319" y="3048"/>
                </a:lnTo>
                <a:lnTo>
                  <a:pt x="714743" y="16764"/>
                </a:lnTo>
                <a:lnTo>
                  <a:pt x="675119" y="48768"/>
                </a:lnTo>
                <a:lnTo>
                  <a:pt x="669861" y="56121"/>
                </a:lnTo>
                <a:lnTo>
                  <a:pt x="347459" y="281940"/>
                </a:lnTo>
                <a:lnTo>
                  <a:pt x="0" y="39624"/>
                </a:lnTo>
                <a:lnTo>
                  <a:pt x="0" y="571500"/>
                </a:lnTo>
                <a:lnTo>
                  <a:pt x="347459" y="813816"/>
                </a:lnTo>
                <a:lnTo>
                  <a:pt x="644639" y="605675"/>
                </a:lnTo>
                <a:lnTo>
                  <a:pt x="644639" y="641604"/>
                </a:lnTo>
                <a:lnTo>
                  <a:pt x="646163" y="653796"/>
                </a:lnTo>
                <a:lnTo>
                  <a:pt x="647687" y="667512"/>
                </a:lnTo>
                <a:lnTo>
                  <a:pt x="650735" y="679704"/>
                </a:lnTo>
                <a:lnTo>
                  <a:pt x="667499" y="714756"/>
                </a:lnTo>
                <a:lnTo>
                  <a:pt x="693407" y="743724"/>
                </a:lnTo>
                <a:lnTo>
                  <a:pt x="726935" y="763524"/>
                </a:lnTo>
                <a:lnTo>
                  <a:pt x="765035" y="772668"/>
                </a:lnTo>
                <a:lnTo>
                  <a:pt x="777227" y="774192"/>
                </a:lnTo>
                <a:lnTo>
                  <a:pt x="8176247" y="774192"/>
                </a:lnTo>
                <a:lnTo>
                  <a:pt x="8203679" y="771144"/>
                </a:lnTo>
                <a:lnTo>
                  <a:pt x="8240268" y="757428"/>
                </a:lnTo>
                <a:lnTo>
                  <a:pt x="8270748" y="734568"/>
                </a:lnTo>
                <a:lnTo>
                  <a:pt x="8295322" y="699516"/>
                </a:lnTo>
                <a:lnTo>
                  <a:pt x="8306130" y="665988"/>
                </a:lnTo>
                <a:lnTo>
                  <a:pt x="8308848" y="653796"/>
                </a:lnTo>
                <a:lnTo>
                  <a:pt x="8308848" y="641604"/>
                </a:lnTo>
                <a:lnTo>
                  <a:pt x="8308848" y="132588"/>
                </a:lnTo>
                <a:lnTo>
                  <a:pt x="8308848" y="118872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31640" y="1570697"/>
            <a:ext cx="7445375" cy="29673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846455">
              <a:lnSpc>
                <a:spcPct val="100499"/>
              </a:lnSpc>
              <a:spcBef>
                <a:spcPts val="85"/>
              </a:spcBef>
            </a:pPr>
            <a:r>
              <a:rPr dirty="0" sz="2100" spc="-5" b="1">
                <a:solidFill>
                  <a:srgbClr val="5B9AD4"/>
                </a:solidFill>
                <a:latin typeface="Calibri"/>
                <a:cs typeface="Calibri"/>
              </a:rPr>
              <a:t>Çocuğunuzu</a:t>
            </a:r>
            <a:r>
              <a:rPr dirty="0" sz="2100" spc="-1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5B9AD4"/>
                </a:solidFill>
                <a:latin typeface="Calibri"/>
                <a:cs typeface="Calibri"/>
              </a:rPr>
              <a:t>sosyal</a:t>
            </a:r>
            <a:r>
              <a:rPr dirty="0" sz="2100" spc="4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5B9AD4"/>
                </a:solidFill>
                <a:latin typeface="Calibri"/>
                <a:cs typeface="Calibri"/>
              </a:rPr>
              <a:t>ve</a:t>
            </a:r>
            <a:r>
              <a:rPr dirty="0" sz="210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5B9AD4"/>
                </a:solidFill>
                <a:latin typeface="Calibri"/>
                <a:cs typeface="Calibri"/>
              </a:rPr>
              <a:t>duygusal</a:t>
            </a:r>
            <a:r>
              <a:rPr dirty="0" sz="2100" spc="2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5B9AD4"/>
                </a:solidFill>
                <a:latin typeface="Calibri"/>
                <a:cs typeface="Calibri"/>
              </a:rPr>
              <a:t>beceriler</a:t>
            </a:r>
            <a:r>
              <a:rPr dirty="0" sz="2100" spc="2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5B9AD4"/>
                </a:solidFill>
                <a:latin typeface="Calibri"/>
                <a:cs typeface="Calibri"/>
              </a:rPr>
              <a:t>(paylaşma,</a:t>
            </a:r>
            <a:r>
              <a:rPr dirty="0" sz="2100" spc="3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5B9AD4"/>
                </a:solidFill>
                <a:latin typeface="Calibri"/>
                <a:cs typeface="Calibri"/>
              </a:rPr>
              <a:t>yardım </a:t>
            </a:r>
            <a:r>
              <a:rPr dirty="0" sz="2100" spc="-459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5B9AD4"/>
                </a:solidFill>
                <a:latin typeface="Calibri"/>
                <a:cs typeface="Calibri"/>
              </a:rPr>
              <a:t>etme,</a:t>
            </a:r>
            <a:r>
              <a:rPr dirty="0" sz="2100" spc="3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5B9AD4"/>
                </a:solidFill>
                <a:latin typeface="Calibri"/>
                <a:cs typeface="Calibri"/>
              </a:rPr>
              <a:t>duyguların</a:t>
            </a:r>
            <a:r>
              <a:rPr dirty="0" sz="2100" spc="15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5B9AD4"/>
                </a:solidFill>
                <a:latin typeface="Calibri"/>
                <a:cs typeface="Calibri"/>
              </a:rPr>
              <a:t>ifade</a:t>
            </a:r>
            <a:r>
              <a:rPr dirty="0" sz="2100" spc="2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5B9AD4"/>
                </a:solidFill>
                <a:latin typeface="Calibri"/>
                <a:cs typeface="Calibri"/>
              </a:rPr>
              <a:t>edilmesi)</a:t>
            </a:r>
            <a:r>
              <a:rPr dirty="0" sz="2100" spc="3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5B9AD4"/>
                </a:solidFill>
                <a:latin typeface="Calibri"/>
                <a:cs typeface="Calibri"/>
              </a:rPr>
              <a:t>konusunda</a:t>
            </a:r>
            <a:r>
              <a:rPr dirty="0" sz="2100" spc="20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5B9AD4"/>
                </a:solidFill>
                <a:latin typeface="Calibri"/>
                <a:cs typeface="Calibri"/>
              </a:rPr>
              <a:t>destekleyin.</a:t>
            </a:r>
            <a:endParaRPr sz="2100">
              <a:latin typeface="Calibri"/>
              <a:cs typeface="Calibri"/>
            </a:endParaRPr>
          </a:p>
          <a:p>
            <a:pPr marL="213360" marR="97790" indent="-201295">
              <a:lnSpc>
                <a:spcPts val="2090"/>
              </a:lnSpc>
              <a:spcBef>
                <a:spcPts val="179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Çocuğunuzla,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zorbalık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karşısında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diğer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öğrencilerin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neler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hissedebileceği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üzerinde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konuşun,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empati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kurmasını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sağlayın.</a:t>
            </a:r>
            <a:endParaRPr sz="1900">
              <a:latin typeface="Calibri"/>
              <a:cs typeface="Calibri"/>
            </a:endParaRPr>
          </a:p>
          <a:p>
            <a:pPr marL="213360" marR="5080" indent="-201295">
              <a:lnSpc>
                <a:spcPts val="2090"/>
              </a:lnSpc>
              <a:spcBef>
                <a:spcPts val="86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Başkalarına </a:t>
            </a:r>
            <a:r>
              <a:rPr dirty="0" sz="1900" spc="-5">
                <a:latin typeface="Calibri"/>
                <a:cs typeface="Calibri"/>
              </a:rPr>
              <a:t>saygı </a:t>
            </a:r>
            <a:r>
              <a:rPr dirty="0" sz="1900" spc="10">
                <a:latin typeface="Calibri"/>
                <a:cs typeface="Calibri"/>
              </a:rPr>
              <a:t>duymayı </a:t>
            </a:r>
            <a:r>
              <a:rPr dirty="0" sz="1900">
                <a:latin typeface="Calibri"/>
                <a:cs typeface="Calibri"/>
              </a:rPr>
              <a:t>ve </a:t>
            </a:r>
            <a:r>
              <a:rPr dirty="0" sz="1900" spc="5">
                <a:latin typeface="Calibri"/>
                <a:cs typeface="Calibri"/>
              </a:rPr>
              <a:t>farklılıkları </a:t>
            </a:r>
            <a:r>
              <a:rPr dirty="0" sz="1900">
                <a:latin typeface="Calibri"/>
                <a:cs typeface="Calibri"/>
              </a:rPr>
              <a:t>kabul </a:t>
            </a:r>
            <a:r>
              <a:rPr dirty="0" sz="1900" spc="5">
                <a:latin typeface="Calibri"/>
                <a:cs typeface="Calibri"/>
              </a:rPr>
              <a:t>etmeyi öğretin. </a:t>
            </a:r>
            <a:r>
              <a:rPr dirty="0" sz="1900" spc="10">
                <a:latin typeface="Calibri"/>
                <a:cs typeface="Calibri"/>
              </a:rPr>
              <a:t>Bu </a:t>
            </a:r>
            <a:r>
              <a:rPr dirty="0" sz="1900">
                <a:latin typeface="Calibri"/>
                <a:cs typeface="Calibri"/>
              </a:rPr>
              <a:t>konuda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kitaplardan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faydalanabilirsiniz.</a:t>
            </a:r>
            <a:endParaRPr sz="1900">
              <a:latin typeface="Calibri"/>
              <a:cs typeface="Calibri"/>
            </a:endParaRPr>
          </a:p>
          <a:p>
            <a:pPr marL="213360" marR="123825" indent="-201295">
              <a:lnSpc>
                <a:spcPct val="91300"/>
              </a:lnSpc>
              <a:spcBef>
                <a:spcPts val="844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Çocuğunuzun </a:t>
            </a:r>
            <a:r>
              <a:rPr dirty="0" sz="1900">
                <a:latin typeface="Calibri"/>
                <a:cs typeface="Calibri"/>
              </a:rPr>
              <a:t>sosyal ve </a:t>
            </a:r>
            <a:r>
              <a:rPr dirty="0" sz="1900" spc="5">
                <a:latin typeface="Calibri"/>
                <a:cs typeface="Calibri"/>
              </a:rPr>
              <a:t>duygusal </a:t>
            </a:r>
            <a:r>
              <a:rPr dirty="0" sz="1900" spc="10">
                <a:latin typeface="Calibri"/>
                <a:cs typeface="Calibri"/>
              </a:rPr>
              <a:t>becerilerini </a:t>
            </a:r>
            <a:r>
              <a:rPr dirty="0" sz="1900" spc="5">
                <a:latin typeface="Calibri"/>
                <a:cs typeface="Calibri"/>
              </a:rPr>
              <a:t>geliştirmesinde </a:t>
            </a:r>
            <a:r>
              <a:rPr dirty="0" sz="1900" spc="15">
                <a:latin typeface="Calibri"/>
                <a:cs typeface="Calibri"/>
              </a:rPr>
              <a:t>ona </a:t>
            </a:r>
            <a:r>
              <a:rPr dirty="0" sz="1900" spc="5">
                <a:latin typeface="Calibri"/>
                <a:cs typeface="Calibri"/>
              </a:rPr>
              <a:t>destek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sağlayın. </a:t>
            </a:r>
            <a:r>
              <a:rPr dirty="0" sz="1900" spc="20">
                <a:latin typeface="Calibri"/>
                <a:cs typeface="Calibri"/>
              </a:rPr>
              <a:t>Bu </a:t>
            </a:r>
            <a:r>
              <a:rPr dirty="0" sz="1900" spc="5">
                <a:latin typeface="Calibri"/>
                <a:cs typeface="Calibri"/>
              </a:rPr>
              <a:t>konuda kitaplar </a:t>
            </a:r>
            <a:r>
              <a:rPr dirty="0" sz="1900" spc="10">
                <a:latin typeface="Calibri"/>
                <a:cs typeface="Calibri"/>
              </a:rPr>
              <a:t>okuyun </a:t>
            </a:r>
            <a:r>
              <a:rPr dirty="0" sz="1900">
                <a:latin typeface="Calibri"/>
                <a:cs typeface="Calibri"/>
              </a:rPr>
              <a:t>ve </a:t>
            </a:r>
            <a:r>
              <a:rPr dirty="0" sz="1900" spc="5">
                <a:latin typeface="Calibri"/>
                <a:cs typeface="Calibri"/>
              </a:rPr>
              <a:t>yaşına </a:t>
            </a:r>
            <a:r>
              <a:rPr dirty="0" sz="1900" spc="10">
                <a:latin typeface="Calibri"/>
                <a:cs typeface="Calibri"/>
              </a:rPr>
              <a:t>uygun </a:t>
            </a:r>
            <a:r>
              <a:rPr dirty="0" sz="1900" spc="5">
                <a:latin typeface="Calibri"/>
                <a:cs typeface="Calibri"/>
              </a:rPr>
              <a:t>etkinlikler 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gerçekleştirin.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384" y="1703276"/>
            <a:ext cx="33147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31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427" y="4562855"/>
            <a:ext cx="670560" cy="757555"/>
          </a:xfrm>
          <a:custGeom>
            <a:avLst/>
            <a:gdLst/>
            <a:ahLst/>
            <a:cxnLst/>
            <a:rect l="l" t="t" r="r" b="b"/>
            <a:pathLst>
              <a:path w="670560" h="757554">
                <a:moveTo>
                  <a:pt x="335280" y="757427"/>
                </a:moveTo>
                <a:lnTo>
                  <a:pt x="0" y="522731"/>
                </a:lnTo>
                <a:lnTo>
                  <a:pt x="0" y="0"/>
                </a:lnTo>
                <a:lnTo>
                  <a:pt x="335280" y="233171"/>
                </a:lnTo>
                <a:lnTo>
                  <a:pt x="670560" y="0"/>
                </a:lnTo>
                <a:lnTo>
                  <a:pt x="670560" y="522731"/>
                </a:lnTo>
                <a:lnTo>
                  <a:pt x="335280" y="757427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59582" y="4659853"/>
            <a:ext cx="33147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31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1640" y="4548048"/>
            <a:ext cx="6948805" cy="1642110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1520"/>
              </a:spcBef>
            </a:pPr>
            <a:r>
              <a:rPr dirty="0" sz="2100" spc="-10" b="1">
                <a:solidFill>
                  <a:srgbClr val="5B9AD4"/>
                </a:solidFill>
                <a:latin typeface="Calibri"/>
                <a:cs typeface="Calibri"/>
              </a:rPr>
              <a:t>Okulu</a:t>
            </a:r>
            <a:r>
              <a:rPr dirty="0" sz="2100" spc="-25" b="1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5B9AD4"/>
                </a:solidFill>
                <a:latin typeface="Calibri"/>
                <a:cs typeface="Calibri"/>
              </a:rPr>
              <a:t>bilgilendirin.</a:t>
            </a:r>
            <a:endParaRPr sz="2100">
              <a:latin typeface="Calibri"/>
              <a:cs typeface="Calibri"/>
            </a:endParaRPr>
          </a:p>
          <a:p>
            <a:pPr marL="251460" indent="-239395">
              <a:lnSpc>
                <a:spcPct val="100000"/>
              </a:lnSpc>
              <a:spcBef>
                <a:spcPts val="1340"/>
              </a:spcBef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 sz="1900" spc="5">
                <a:latin typeface="Calibri"/>
                <a:cs typeface="Calibri"/>
              </a:rPr>
              <a:t>Okul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ile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mutlaka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temasa</a:t>
            </a:r>
            <a:r>
              <a:rPr dirty="0" sz="1900" spc="5">
                <a:latin typeface="Calibri"/>
                <a:cs typeface="Calibri"/>
              </a:rPr>
              <a:t> geçin.</a:t>
            </a:r>
            <a:endParaRPr sz="1900">
              <a:latin typeface="Calibri"/>
              <a:cs typeface="Calibri"/>
            </a:endParaRPr>
          </a:p>
          <a:p>
            <a:pPr marL="251460" marR="5080" indent="-239395">
              <a:lnSpc>
                <a:spcPct val="101600"/>
              </a:lnSpc>
              <a:spcBef>
                <a:spcPts val="525"/>
              </a:spcBef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 sz="1900">
                <a:latin typeface="Calibri"/>
                <a:cs typeface="Calibri"/>
              </a:rPr>
              <a:t>Psikolojik </a:t>
            </a:r>
            <a:r>
              <a:rPr dirty="0" sz="1900" spc="5">
                <a:latin typeface="Calibri"/>
                <a:cs typeface="Calibri"/>
              </a:rPr>
              <a:t>danışman/rehber öğretmen </a:t>
            </a:r>
            <a:r>
              <a:rPr dirty="0" sz="1900">
                <a:latin typeface="Calibri"/>
                <a:cs typeface="Calibri"/>
              </a:rPr>
              <a:t>ve </a:t>
            </a:r>
            <a:r>
              <a:rPr dirty="0" sz="1900" spc="10">
                <a:latin typeface="Calibri"/>
                <a:cs typeface="Calibri"/>
              </a:rPr>
              <a:t>sınıf </a:t>
            </a:r>
            <a:r>
              <a:rPr dirty="0" sz="1900" spc="5">
                <a:latin typeface="Calibri"/>
                <a:cs typeface="Calibri"/>
              </a:rPr>
              <a:t>öğretmeniyle iş </a:t>
            </a:r>
            <a:r>
              <a:rPr dirty="0" sz="1900" spc="10">
                <a:latin typeface="Calibri"/>
                <a:cs typeface="Calibri"/>
              </a:rPr>
              <a:t>birliği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kurun.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1640" y="6231120"/>
            <a:ext cx="5597525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1460" indent="-23939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 sz="1900" spc="5">
                <a:latin typeface="Calibri"/>
                <a:cs typeface="Calibri"/>
              </a:rPr>
              <a:t>Gerektiği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zaman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uzman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desteği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almaktan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çekinmeyin.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6548" y="4575047"/>
            <a:ext cx="7716520" cy="581025"/>
          </a:xfrm>
          <a:custGeom>
            <a:avLst/>
            <a:gdLst/>
            <a:ahLst/>
            <a:cxnLst/>
            <a:rect l="l" t="t" r="r" b="b"/>
            <a:pathLst>
              <a:path w="7716520" h="581025">
                <a:moveTo>
                  <a:pt x="7615428" y="580644"/>
                </a:moveTo>
                <a:lnTo>
                  <a:pt x="99060" y="580644"/>
                </a:lnTo>
                <a:lnTo>
                  <a:pt x="89916" y="579120"/>
                </a:lnTo>
                <a:lnTo>
                  <a:pt x="79248" y="577596"/>
                </a:lnTo>
                <a:lnTo>
                  <a:pt x="70104" y="576071"/>
                </a:lnTo>
                <a:lnTo>
                  <a:pt x="60960" y="571500"/>
                </a:lnTo>
                <a:lnTo>
                  <a:pt x="51816" y="568452"/>
                </a:lnTo>
                <a:lnTo>
                  <a:pt x="44196" y="562356"/>
                </a:lnTo>
                <a:lnTo>
                  <a:pt x="36576" y="557784"/>
                </a:lnTo>
                <a:lnTo>
                  <a:pt x="22860" y="544068"/>
                </a:lnTo>
                <a:lnTo>
                  <a:pt x="16764" y="536447"/>
                </a:lnTo>
                <a:lnTo>
                  <a:pt x="7620" y="518160"/>
                </a:lnTo>
                <a:lnTo>
                  <a:pt x="1524" y="499871"/>
                </a:lnTo>
                <a:lnTo>
                  <a:pt x="0" y="489204"/>
                </a:lnTo>
                <a:lnTo>
                  <a:pt x="0" y="89916"/>
                </a:lnTo>
                <a:lnTo>
                  <a:pt x="16764" y="44196"/>
                </a:lnTo>
                <a:lnTo>
                  <a:pt x="44196" y="18288"/>
                </a:lnTo>
                <a:lnTo>
                  <a:pt x="51816" y="12192"/>
                </a:lnTo>
                <a:lnTo>
                  <a:pt x="60960" y="7620"/>
                </a:lnTo>
                <a:lnTo>
                  <a:pt x="70104" y="4572"/>
                </a:lnTo>
                <a:lnTo>
                  <a:pt x="79248" y="3048"/>
                </a:lnTo>
                <a:lnTo>
                  <a:pt x="89916" y="1524"/>
                </a:lnTo>
                <a:lnTo>
                  <a:pt x="99060" y="0"/>
                </a:lnTo>
                <a:lnTo>
                  <a:pt x="7615428" y="0"/>
                </a:lnTo>
                <a:lnTo>
                  <a:pt x="7636764" y="3048"/>
                </a:lnTo>
                <a:lnTo>
                  <a:pt x="7645907" y="4572"/>
                </a:lnTo>
                <a:lnTo>
                  <a:pt x="7655052" y="7620"/>
                </a:lnTo>
                <a:lnTo>
                  <a:pt x="7664196" y="12192"/>
                </a:lnTo>
                <a:lnTo>
                  <a:pt x="91440" y="12192"/>
                </a:lnTo>
                <a:lnTo>
                  <a:pt x="73152" y="15240"/>
                </a:lnTo>
                <a:lnTo>
                  <a:pt x="65532" y="18288"/>
                </a:lnTo>
                <a:lnTo>
                  <a:pt x="56388" y="22860"/>
                </a:lnTo>
                <a:lnTo>
                  <a:pt x="57912" y="22860"/>
                </a:lnTo>
                <a:lnTo>
                  <a:pt x="42672" y="32004"/>
                </a:lnTo>
                <a:lnTo>
                  <a:pt x="30480" y="44196"/>
                </a:lnTo>
                <a:lnTo>
                  <a:pt x="26822" y="50292"/>
                </a:lnTo>
                <a:lnTo>
                  <a:pt x="25908" y="50292"/>
                </a:lnTo>
                <a:lnTo>
                  <a:pt x="21336" y="57912"/>
                </a:lnTo>
                <a:lnTo>
                  <a:pt x="16764" y="67056"/>
                </a:lnTo>
                <a:lnTo>
                  <a:pt x="17780" y="67056"/>
                </a:lnTo>
                <a:lnTo>
                  <a:pt x="12700" y="82296"/>
                </a:lnTo>
                <a:lnTo>
                  <a:pt x="12192" y="82296"/>
                </a:lnTo>
                <a:lnTo>
                  <a:pt x="10668" y="91440"/>
                </a:lnTo>
                <a:lnTo>
                  <a:pt x="10668" y="489204"/>
                </a:lnTo>
                <a:lnTo>
                  <a:pt x="12192" y="498347"/>
                </a:lnTo>
                <a:lnTo>
                  <a:pt x="12699" y="498347"/>
                </a:lnTo>
                <a:lnTo>
                  <a:pt x="17780" y="513588"/>
                </a:lnTo>
                <a:lnTo>
                  <a:pt x="16764" y="513588"/>
                </a:lnTo>
                <a:lnTo>
                  <a:pt x="21336" y="522732"/>
                </a:lnTo>
                <a:lnTo>
                  <a:pt x="22098" y="522732"/>
                </a:lnTo>
                <a:lnTo>
                  <a:pt x="25908" y="530352"/>
                </a:lnTo>
                <a:lnTo>
                  <a:pt x="26822" y="530352"/>
                </a:lnTo>
                <a:lnTo>
                  <a:pt x="30480" y="536447"/>
                </a:lnTo>
                <a:lnTo>
                  <a:pt x="42672" y="548640"/>
                </a:lnTo>
                <a:lnTo>
                  <a:pt x="57912" y="557784"/>
                </a:lnTo>
                <a:lnTo>
                  <a:pt x="56388" y="557784"/>
                </a:lnTo>
                <a:lnTo>
                  <a:pt x="65532" y="562356"/>
                </a:lnTo>
                <a:lnTo>
                  <a:pt x="73152" y="565404"/>
                </a:lnTo>
                <a:lnTo>
                  <a:pt x="91440" y="568452"/>
                </a:lnTo>
                <a:lnTo>
                  <a:pt x="7664196" y="568452"/>
                </a:lnTo>
                <a:lnTo>
                  <a:pt x="7655052" y="571500"/>
                </a:lnTo>
                <a:lnTo>
                  <a:pt x="7645907" y="576071"/>
                </a:lnTo>
                <a:lnTo>
                  <a:pt x="7636764" y="577596"/>
                </a:lnTo>
                <a:lnTo>
                  <a:pt x="7615428" y="580644"/>
                </a:lnTo>
                <a:close/>
              </a:path>
              <a:path w="7716520" h="581025">
                <a:moveTo>
                  <a:pt x="7665720" y="27432"/>
                </a:moveTo>
                <a:lnTo>
                  <a:pt x="7650480" y="18288"/>
                </a:lnTo>
                <a:lnTo>
                  <a:pt x="7642860" y="15240"/>
                </a:lnTo>
                <a:lnTo>
                  <a:pt x="7624572" y="12192"/>
                </a:lnTo>
                <a:lnTo>
                  <a:pt x="7664196" y="12192"/>
                </a:lnTo>
                <a:lnTo>
                  <a:pt x="7671816" y="18288"/>
                </a:lnTo>
                <a:lnTo>
                  <a:pt x="7679436" y="22860"/>
                </a:lnTo>
                <a:lnTo>
                  <a:pt x="7682484" y="25908"/>
                </a:lnTo>
                <a:lnTo>
                  <a:pt x="7665720" y="25908"/>
                </a:lnTo>
                <a:lnTo>
                  <a:pt x="7665720" y="27432"/>
                </a:lnTo>
                <a:close/>
              </a:path>
              <a:path w="7716520" h="581025">
                <a:moveTo>
                  <a:pt x="7690104" y="51816"/>
                </a:moveTo>
                <a:lnTo>
                  <a:pt x="7684007" y="44196"/>
                </a:lnTo>
                <a:lnTo>
                  <a:pt x="7685532" y="44196"/>
                </a:lnTo>
                <a:lnTo>
                  <a:pt x="7679436" y="38100"/>
                </a:lnTo>
                <a:lnTo>
                  <a:pt x="7671816" y="32004"/>
                </a:lnTo>
                <a:lnTo>
                  <a:pt x="7673340" y="32004"/>
                </a:lnTo>
                <a:lnTo>
                  <a:pt x="7665720" y="25908"/>
                </a:lnTo>
                <a:lnTo>
                  <a:pt x="7682484" y="25908"/>
                </a:lnTo>
                <a:lnTo>
                  <a:pt x="7693152" y="36576"/>
                </a:lnTo>
                <a:lnTo>
                  <a:pt x="7699248" y="44196"/>
                </a:lnTo>
                <a:lnTo>
                  <a:pt x="7702296" y="50292"/>
                </a:lnTo>
                <a:lnTo>
                  <a:pt x="7690104" y="50292"/>
                </a:lnTo>
                <a:lnTo>
                  <a:pt x="7690104" y="51816"/>
                </a:lnTo>
                <a:close/>
              </a:path>
              <a:path w="7716520" h="581025">
                <a:moveTo>
                  <a:pt x="25908" y="51816"/>
                </a:moveTo>
                <a:lnTo>
                  <a:pt x="25908" y="50292"/>
                </a:lnTo>
                <a:lnTo>
                  <a:pt x="26822" y="50292"/>
                </a:lnTo>
                <a:lnTo>
                  <a:pt x="25908" y="51816"/>
                </a:lnTo>
                <a:close/>
              </a:path>
              <a:path w="7716520" h="581025">
                <a:moveTo>
                  <a:pt x="7697723" y="67056"/>
                </a:moveTo>
                <a:lnTo>
                  <a:pt x="7694676" y="57912"/>
                </a:lnTo>
                <a:lnTo>
                  <a:pt x="7690104" y="50292"/>
                </a:lnTo>
                <a:lnTo>
                  <a:pt x="7702296" y="50292"/>
                </a:lnTo>
                <a:lnTo>
                  <a:pt x="7708392" y="62484"/>
                </a:lnTo>
                <a:lnTo>
                  <a:pt x="7709408" y="65532"/>
                </a:lnTo>
                <a:lnTo>
                  <a:pt x="7697723" y="65532"/>
                </a:lnTo>
                <a:lnTo>
                  <a:pt x="7697723" y="67056"/>
                </a:lnTo>
                <a:close/>
              </a:path>
              <a:path w="7716520" h="581025">
                <a:moveTo>
                  <a:pt x="17780" y="67056"/>
                </a:moveTo>
                <a:lnTo>
                  <a:pt x="16764" y="67056"/>
                </a:lnTo>
                <a:lnTo>
                  <a:pt x="18288" y="65532"/>
                </a:lnTo>
                <a:lnTo>
                  <a:pt x="17780" y="67056"/>
                </a:lnTo>
                <a:close/>
              </a:path>
              <a:path w="7716520" h="581025">
                <a:moveTo>
                  <a:pt x="7703820" y="83820"/>
                </a:moveTo>
                <a:lnTo>
                  <a:pt x="7697723" y="65532"/>
                </a:lnTo>
                <a:lnTo>
                  <a:pt x="7709408" y="65532"/>
                </a:lnTo>
                <a:lnTo>
                  <a:pt x="7714488" y="80772"/>
                </a:lnTo>
                <a:lnTo>
                  <a:pt x="7714742" y="82296"/>
                </a:lnTo>
                <a:lnTo>
                  <a:pt x="7703820" y="82296"/>
                </a:lnTo>
                <a:lnTo>
                  <a:pt x="7703820" y="83820"/>
                </a:lnTo>
                <a:close/>
              </a:path>
              <a:path w="7716520" h="581025">
                <a:moveTo>
                  <a:pt x="12192" y="83820"/>
                </a:moveTo>
                <a:lnTo>
                  <a:pt x="12192" y="82296"/>
                </a:lnTo>
                <a:lnTo>
                  <a:pt x="12700" y="82296"/>
                </a:lnTo>
                <a:lnTo>
                  <a:pt x="12192" y="83820"/>
                </a:lnTo>
                <a:close/>
              </a:path>
              <a:path w="7716520" h="581025">
                <a:moveTo>
                  <a:pt x="7714705" y="498347"/>
                </a:moveTo>
                <a:lnTo>
                  <a:pt x="7703820" y="498347"/>
                </a:lnTo>
                <a:lnTo>
                  <a:pt x="7705344" y="489204"/>
                </a:lnTo>
                <a:lnTo>
                  <a:pt x="7705344" y="91440"/>
                </a:lnTo>
                <a:lnTo>
                  <a:pt x="7703820" y="82296"/>
                </a:lnTo>
                <a:lnTo>
                  <a:pt x="7714742" y="82296"/>
                </a:lnTo>
                <a:lnTo>
                  <a:pt x="7716012" y="89916"/>
                </a:lnTo>
                <a:lnTo>
                  <a:pt x="7716012" y="489204"/>
                </a:lnTo>
                <a:lnTo>
                  <a:pt x="7714705" y="498347"/>
                </a:lnTo>
                <a:close/>
              </a:path>
              <a:path w="7716520" h="581025">
                <a:moveTo>
                  <a:pt x="12699" y="498347"/>
                </a:moveTo>
                <a:lnTo>
                  <a:pt x="12192" y="498347"/>
                </a:lnTo>
                <a:lnTo>
                  <a:pt x="12192" y="496823"/>
                </a:lnTo>
                <a:lnTo>
                  <a:pt x="12699" y="498347"/>
                </a:lnTo>
                <a:close/>
              </a:path>
              <a:path w="7716520" h="581025">
                <a:moveTo>
                  <a:pt x="7709408" y="515112"/>
                </a:moveTo>
                <a:lnTo>
                  <a:pt x="7697723" y="515112"/>
                </a:lnTo>
                <a:lnTo>
                  <a:pt x="7703820" y="496823"/>
                </a:lnTo>
                <a:lnTo>
                  <a:pt x="7703820" y="498347"/>
                </a:lnTo>
                <a:lnTo>
                  <a:pt x="7714705" y="498347"/>
                </a:lnTo>
                <a:lnTo>
                  <a:pt x="7714488" y="499871"/>
                </a:lnTo>
                <a:lnTo>
                  <a:pt x="7709408" y="515112"/>
                </a:lnTo>
                <a:close/>
              </a:path>
              <a:path w="7716520" h="581025">
                <a:moveTo>
                  <a:pt x="18288" y="515112"/>
                </a:moveTo>
                <a:lnTo>
                  <a:pt x="16764" y="513588"/>
                </a:lnTo>
                <a:lnTo>
                  <a:pt x="17780" y="513588"/>
                </a:lnTo>
                <a:lnTo>
                  <a:pt x="18288" y="515112"/>
                </a:lnTo>
                <a:close/>
              </a:path>
              <a:path w="7716520" h="581025">
                <a:moveTo>
                  <a:pt x="7706106" y="522732"/>
                </a:moveTo>
                <a:lnTo>
                  <a:pt x="7694676" y="522732"/>
                </a:lnTo>
                <a:lnTo>
                  <a:pt x="7697723" y="513588"/>
                </a:lnTo>
                <a:lnTo>
                  <a:pt x="7697723" y="515112"/>
                </a:lnTo>
                <a:lnTo>
                  <a:pt x="7709408" y="515112"/>
                </a:lnTo>
                <a:lnTo>
                  <a:pt x="7708392" y="518160"/>
                </a:lnTo>
                <a:lnTo>
                  <a:pt x="7706106" y="522732"/>
                </a:lnTo>
                <a:close/>
              </a:path>
              <a:path w="7716520" h="581025">
                <a:moveTo>
                  <a:pt x="22098" y="522732"/>
                </a:moveTo>
                <a:lnTo>
                  <a:pt x="21336" y="522732"/>
                </a:lnTo>
                <a:lnTo>
                  <a:pt x="21336" y="521208"/>
                </a:lnTo>
                <a:lnTo>
                  <a:pt x="22098" y="522732"/>
                </a:lnTo>
                <a:close/>
              </a:path>
              <a:path w="7716520" h="581025">
                <a:moveTo>
                  <a:pt x="7702296" y="530352"/>
                </a:moveTo>
                <a:lnTo>
                  <a:pt x="7690104" y="530352"/>
                </a:lnTo>
                <a:lnTo>
                  <a:pt x="7694676" y="521208"/>
                </a:lnTo>
                <a:lnTo>
                  <a:pt x="7694676" y="522732"/>
                </a:lnTo>
                <a:lnTo>
                  <a:pt x="7706106" y="522732"/>
                </a:lnTo>
                <a:lnTo>
                  <a:pt x="7702296" y="530352"/>
                </a:lnTo>
                <a:close/>
              </a:path>
              <a:path w="7716520" h="581025">
                <a:moveTo>
                  <a:pt x="26822" y="530352"/>
                </a:moveTo>
                <a:lnTo>
                  <a:pt x="25908" y="530352"/>
                </a:lnTo>
                <a:lnTo>
                  <a:pt x="25908" y="528828"/>
                </a:lnTo>
                <a:lnTo>
                  <a:pt x="26822" y="530352"/>
                </a:lnTo>
                <a:close/>
              </a:path>
              <a:path w="7716520" h="581025">
                <a:moveTo>
                  <a:pt x="7664196" y="568452"/>
                </a:moveTo>
                <a:lnTo>
                  <a:pt x="7624572" y="568452"/>
                </a:lnTo>
                <a:lnTo>
                  <a:pt x="7642860" y="565404"/>
                </a:lnTo>
                <a:lnTo>
                  <a:pt x="7650480" y="562356"/>
                </a:lnTo>
                <a:lnTo>
                  <a:pt x="7673340" y="548640"/>
                </a:lnTo>
                <a:lnTo>
                  <a:pt x="7671816" y="548640"/>
                </a:lnTo>
                <a:lnTo>
                  <a:pt x="7679436" y="542544"/>
                </a:lnTo>
                <a:lnTo>
                  <a:pt x="7685532" y="536447"/>
                </a:lnTo>
                <a:lnTo>
                  <a:pt x="7684007" y="536447"/>
                </a:lnTo>
                <a:lnTo>
                  <a:pt x="7690104" y="528828"/>
                </a:lnTo>
                <a:lnTo>
                  <a:pt x="7690104" y="530352"/>
                </a:lnTo>
                <a:lnTo>
                  <a:pt x="7702296" y="530352"/>
                </a:lnTo>
                <a:lnTo>
                  <a:pt x="7699248" y="536447"/>
                </a:lnTo>
                <a:lnTo>
                  <a:pt x="7693152" y="544068"/>
                </a:lnTo>
                <a:lnTo>
                  <a:pt x="7679436" y="557784"/>
                </a:lnTo>
                <a:lnTo>
                  <a:pt x="7671816" y="562356"/>
                </a:lnTo>
                <a:lnTo>
                  <a:pt x="7664196" y="568452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15844" y="932190"/>
            <a:ext cx="6540500" cy="4006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/>
              <a:t>Çocuğunuz</a:t>
            </a:r>
            <a:r>
              <a:rPr dirty="0" sz="2450" spc="-35"/>
              <a:t> </a:t>
            </a:r>
            <a:r>
              <a:rPr dirty="0" sz="2450" spc="-5"/>
              <a:t>Zorbalık</a:t>
            </a:r>
            <a:r>
              <a:rPr dirty="0" sz="2450" spc="20"/>
              <a:t> </a:t>
            </a:r>
            <a:r>
              <a:rPr dirty="0" sz="2450" spc="-25"/>
              <a:t>Yapıyorsa </a:t>
            </a:r>
            <a:r>
              <a:rPr dirty="0" sz="2450"/>
              <a:t>Neler</a:t>
            </a:r>
            <a:r>
              <a:rPr dirty="0" sz="2450" spc="30"/>
              <a:t> </a:t>
            </a:r>
            <a:r>
              <a:rPr dirty="0" sz="2450" spc="-15"/>
              <a:t>Yapabilirsiniz?</a:t>
            </a:r>
            <a:endParaRPr sz="2450"/>
          </a:p>
        </p:txBody>
      </p:sp>
      <p:sp>
        <p:nvSpPr>
          <p:cNvPr id="11" name="object 11"/>
          <p:cNvSpPr txBox="1"/>
          <p:nvPr/>
        </p:nvSpPr>
        <p:spPr>
          <a:xfrm>
            <a:off x="9725742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27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783" y="2104587"/>
            <a:ext cx="7950200" cy="414782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Vücudunda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morluk,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çizik,</a:t>
            </a:r>
            <a:r>
              <a:rPr dirty="0" sz="1900" spc="-5">
                <a:latin typeface="Calibri"/>
                <a:cs typeface="Calibri"/>
              </a:rPr>
              <a:t> yara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vb.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belirtiler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Okuldan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kitapları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veya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kıyafetleri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yırtılmış,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dağılmış,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kirli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olarak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dönme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Harçlığını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kaybetme,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sık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sık harçlık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isteme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5">
                <a:latin typeface="Calibri"/>
                <a:cs typeface="Calibri"/>
              </a:rPr>
              <a:t>Normalde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okulu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sevmesine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rağmen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okula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gitmek</a:t>
            </a:r>
            <a:r>
              <a:rPr dirty="0" sz="1900" spc="5">
                <a:latin typeface="Calibri"/>
                <a:cs typeface="Calibri"/>
              </a:rPr>
              <a:t> istememe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Okul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servisine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binmek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istememe,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okula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gidiş-dönüş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yolunu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değiştirme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Sık </a:t>
            </a:r>
            <a:r>
              <a:rPr dirty="0" sz="1900" spc="5">
                <a:latin typeface="Calibri"/>
                <a:cs typeface="Calibri"/>
              </a:rPr>
              <a:t>sık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baş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ağrısı,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karın</a:t>
            </a:r>
            <a:r>
              <a:rPr dirty="0" sz="1900" spc="5">
                <a:latin typeface="Calibri"/>
                <a:cs typeface="Calibri"/>
              </a:rPr>
              <a:t> ağrısı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gibi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fiziksel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problemlerden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şikayet </a:t>
            </a:r>
            <a:r>
              <a:rPr dirty="0" sz="1900" spc="15">
                <a:latin typeface="Calibri"/>
                <a:cs typeface="Calibri"/>
              </a:rPr>
              <a:t>etme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Eski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neşesini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kaybetmiş </a:t>
            </a:r>
            <a:r>
              <a:rPr dirty="0" sz="1900" spc="15">
                <a:latin typeface="Calibri"/>
                <a:cs typeface="Calibri"/>
              </a:rPr>
              <a:t>olma,</a:t>
            </a:r>
            <a:r>
              <a:rPr dirty="0" sz="1900" spc="5">
                <a:latin typeface="Calibri"/>
                <a:cs typeface="Calibri"/>
              </a:rPr>
              <a:t> yapmaktan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hoşlandığı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şeyleri </a:t>
            </a:r>
            <a:r>
              <a:rPr dirty="0" sz="1900" spc="10">
                <a:latin typeface="Calibri"/>
                <a:cs typeface="Calibri"/>
              </a:rPr>
              <a:t>yapmak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istememe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İçe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kapanma,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ağlama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krizleri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-10">
                <a:latin typeface="Calibri"/>
                <a:cs typeface="Calibri"/>
              </a:rPr>
              <a:t>Eve</a:t>
            </a:r>
            <a:r>
              <a:rPr dirty="0" sz="1900" spc="5">
                <a:latin typeface="Calibri"/>
                <a:cs typeface="Calibri"/>
              </a:rPr>
              <a:t> arkadaşının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gelmemesi,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arkadaşına </a:t>
            </a:r>
            <a:r>
              <a:rPr dirty="0" sz="1900" spc="10">
                <a:latin typeface="Calibri"/>
                <a:cs typeface="Calibri"/>
              </a:rPr>
              <a:t>gitmek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istememe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Uykuya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dalmakta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güçlük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yaşama,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kabuslar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görme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Her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an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kötü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bir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şey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olacakmış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gibi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endişeli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ve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tedirgin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davranma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5">
                <a:latin typeface="Calibri"/>
                <a:cs typeface="Calibri"/>
              </a:rPr>
              <a:t>Çabuk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öfkelenme,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tepkisel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davranma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Kendine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zarar </a:t>
            </a:r>
            <a:r>
              <a:rPr dirty="0" sz="1900" spc="5">
                <a:latin typeface="Calibri"/>
                <a:cs typeface="Calibri"/>
              </a:rPr>
              <a:t>verme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davranışlarında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bulunma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2</a:t>
            </a:r>
            <a:r>
              <a:rPr dirty="0"/>
              <a:t>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4640" y="1162337"/>
            <a:ext cx="884872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60"/>
              <a:t>Çocuğunuzun</a:t>
            </a:r>
            <a:r>
              <a:rPr dirty="0" sz="3150" spc="-105"/>
              <a:t> </a:t>
            </a:r>
            <a:r>
              <a:rPr dirty="0" sz="3150" spc="-85"/>
              <a:t>Zorbalığa</a:t>
            </a:r>
            <a:r>
              <a:rPr dirty="0" sz="3150" spc="-35"/>
              <a:t> </a:t>
            </a:r>
            <a:r>
              <a:rPr dirty="0" sz="3150" spc="-75"/>
              <a:t>Maruz</a:t>
            </a:r>
            <a:r>
              <a:rPr dirty="0" sz="3150" spc="-50"/>
              <a:t> </a:t>
            </a:r>
            <a:r>
              <a:rPr dirty="0" sz="3150" spc="-100"/>
              <a:t>Kaldığını</a:t>
            </a:r>
            <a:r>
              <a:rPr dirty="0" sz="3150" spc="-70"/>
              <a:t> </a:t>
            </a:r>
            <a:r>
              <a:rPr dirty="0" sz="3150" spc="-80"/>
              <a:t>Nasıl</a:t>
            </a:r>
            <a:r>
              <a:rPr dirty="0" sz="3150" spc="-70"/>
              <a:t> </a:t>
            </a:r>
            <a:r>
              <a:rPr dirty="0" sz="3150" spc="-85"/>
              <a:t>Anlarsınız?</a:t>
            </a:r>
            <a:endParaRPr sz="315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0744" y="1712975"/>
            <a:ext cx="7749540" cy="579120"/>
          </a:xfrm>
          <a:custGeom>
            <a:avLst/>
            <a:gdLst/>
            <a:ahLst/>
            <a:cxnLst/>
            <a:rect l="l" t="t" r="r" b="b"/>
            <a:pathLst>
              <a:path w="7749540" h="579119">
                <a:moveTo>
                  <a:pt x="7659623" y="579120"/>
                </a:moveTo>
                <a:lnTo>
                  <a:pt x="89916" y="579120"/>
                </a:lnTo>
                <a:lnTo>
                  <a:pt x="79248" y="577596"/>
                </a:lnTo>
                <a:lnTo>
                  <a:pt x="44196" y="562356"/>
                </a:lnTo>
                <a:lnTo>
                  <a:pt x="10668" y="527304"/>
                </a:lnTo>
                <a:lnTo>
                  <a:pt x="0" y="489204"/>
                </a:lnTo>
                <a:lnTo>
                  <a:pt x="0" y="89916"/>
                </a:lnTo>
                <a:lnTo>
                  <a:pt x="10668" y="53340"/>
                </a:lnTo>
                <a:lnTo>
                  <a:pt x="28956" y="30480"/>
                </a:lnTo>
                <a:lnTo>
                  <a:pt x="35052" y="22860"/>
                </a:lnTo>
                <a:lnTo>
                  <a:pt x="70104" y="4572"/>
                </a:lnTo>
                <a:lnTo>
                  <a:pt x="89916" y="1524"/>
                </a:lnTo>
                <a:lnTo>
                  <a:pt x="99060" y="0"/>
                </a:lnTo>
                <a:lnTo>
                  <a:pt x="7648956" y="0"/>
                </a:lnTo>
                <a:lnTo>
                  <a:pt x="7670292" y="3048"/>
                </a:lnTo>
                <a:lnTo>
                  <a:pt x="7679436" y="4572"/>
                </a:lnTo>
                <a:lnTo>
                  <a:pt x="7688580" y="7620"/>
                </a:lnTo>
                <a:lnTo>
                  <a:pt x="7694676" y="10668"/>
                </a:lnTo>
                <a:lnTo>
                  <a:pt x="100584" y="10668"/>
                </a:lnTo>
                <a:lnTo>
                  <a:pt x="89916" y="12192"/>
                </a:lnTo>
                <a:lnTo>
                  <a:pt x="91440" y="12192"/>
                </a:lnTo>
                <a:lnTo>
                  <a:pt x="80772" y="13716"/>
                </a:lnTo>
                <a:lnTo>
                  <a:pt x="82296" y="13716"/>
                </a:lnTo>
                <a:lnTo>
                  <a:pt x="73152" y="15240"/>
                </a:lnTo>
                <a:lnTo>
                  <a:pt x="64008" y="18288"/>
                </a:lnTo>
                <a:lnTo>
                  <a:pt x="65532" y="18288"/>
                </a:lnTo>
                <a:lnTo>
                  <a:pt x="59436" y="21336"/>
                </a:lnTo>
                <a:lnTo>
                  <a:pt x="57912" y="21336"/>
                </a:lnTo>
                <a:lnTo>
                  <a:pt x="52197" y="25908"/>
                </a:lnTo>
                <a:lnTo>
                  <a:pt x="50292" y="25908"/>
                </a:lnTo>
                <a:lnTo>
                  <a:pt x="42672" y="32004"/>
                </a:lnTo>
                <a:lnTo>
                  <a:pt x="30480" y="44196"/>
                </a:lnTo>
                <a:lnTo>
                  <a:pt x="25908" y="50292"/>
                </a:lnTo>
                <a:lnTo>
                  <a:pt x="16764" y="65532"/>
                </a:lnTo>
                <a:lnTo>
                  <a:pt x="18288" y="65532"/>
                </a:lnTo>
                <a:lnTo>
                  <a:pt x="13716" y="74676"/>
                </a:lnTo>
                <a:lnTo>
                  <a:pt x="14732" y="74676"/>
                </a:lnTo>
                <a:lnTo>
                  <a:pt x="12192" y="82296"/>
                </a:lnTo>
                <a:lnTo>
                  <a:pt x="10668" y="91440"/>
                </a:lnTo>
                <a:lnTo>
                  <a:pt x="10668" y="489204"/>
                </a:lnTo>
                <a:lnTo>
                  <a:pt x="10885" y="489204"/>
                </a:lnTo>
                <a:lnTo>
                  <a:pt x="12192" y="498347"/>
                </a:lnTo>
                <a:lnTo>
                  <a:pt x="12699" y="498347"/>
                </a:lnTo>
                <a:lnTo>
                  <a:pt x="15240" y="505968"/>
                </a:lnTo>
                <a:lnTo>
                  <a:pt x="13716" y="505968"/>
                </a:lnTo>
                <a:lnTo>
                  <a:pt x="17526" y="513588"/>
                </a:lnTo>
                <a:lnTo>
                  <a:pt x="16764" y="513588"/>
                </a:lnTo>
                <a:lnTo>
                  <a:pt x="21336" y="522732"/>
                </a:lnTo>
                <a:lnTo>
                  <a:pt x="22098" y="522732"/>
                </a:lnTo>
                <a:lnTo>
                  <a:pt x="25908" y="530352"/>
                </a:lnTo>
                <a:lnTo>
                  <a:pt x="26822" y="530352"/>
                </a:lnTo>
                <a:lnTo>
                  <a:pt x="30480" y="536447"/>
                </a:lnTo>
                <a:lnTo>
                  <a:pt x="42672" y="548640"/>
                </a:lnTo>
                <a:lnTo>
                  <a:pt x="57912" y="557784"/>
                </a:lnTo>
                <a:lnTo>
                  <a:pt x="56388" y="557784"/>
                </a:lnTo>
                <a:lnTo>
                  <a:pt x="65532" y="562356"/>
                </a:lnTo>
                <a:lnTo>
                  <a:pt x="67056" y="562356"/>
                </a:lnTo>
                <a:lnTo>
                  <a:pt x="73152" y="565404"/>
                </a:lnTo>
                <a:lnTo>
                  <a:pt x="77724" y="565404"/>
                </a:lnTo>
                <a:lnTo>
                  <a:pt x="82296" y="566928"/>
                </a:lnTo>
                <a:lnTo>
                  <a:pt x="80772" y="566928"/>
                </a:lnTo>
                <a:lnTo>
                  <a:pt x="91440" y="568452"/>
                </a:lnTo>
                <a:lnTo>
                  <a:pt x="7694676" y="568452"/>
                </a:lnTo>
                <a:lnTo>
                  <a:pt x="7688580" y="571500"/>
                </a:lnTo>
                <a:lnTo>
                  <a:pt x="7670292" y="577596"/>
                </a:lnTo>
                <a:lnTo>
                  <a:pt x="7659623" y="579120"/>
                </a:lnTo>
                <a:close/>
              </a:path>
              <a:path w="7749540" h="579119">
                <a:moveTo>
                  <a:pt x="7691628" y="22860"/>
                </a:moveTo>
                <a:lnTo>
                  <a:pt x="7684007" y="18288"/>
                </a:lnTo>
                <a:lnTo>
                  <a:pt x="7676388" y="15240"/>
                </a:lnTo>
                <a:lnTo>
                  <a:pt x="7648956" y="10668"/>
                </a:lnTo>
                <a:lnTo>
                  <a:pt x="7694676" y="10668"/>
                </a:lnTo>
                <a:lnTo>
                  <a:pt x="7697723" y="12192"/>
                </a:lnTo>
                <a:lnTo>
                  <a:pt x="7705344" y="16764"/>
                </a:lnTo>
                <a:lnTo>
                  <a:pt x="7711059" y="21336"/>
                </a:lnTo>
                <a:lnTo>
                  <a:pt x="7691628" y="21336"/>
                </a:lnTo>
                <a:lnTo>
                  <a:pt x="7691628" y="22860"/>
                </a:lnTo>
                <a:close/>
              </a:path>
              <a:path w="7749540" h="579119">
                <a:moveTo>
                  <a:pt x="56388" y="22860"/>
                </a:moveTo>
                <a:lnTo>
                  <a:pt x="57912" y="21336"/>
                </a:lnTo>
                <a:lnTo>
                  <a:pt x="59436" y="21336"/>
                </a:lnTo>
                <a:lnTo>
                  <a:pt x="56388" y="22860"/>
                </a:lnTo>
                <a:close/>
              </a:path>
              <a:path w="7749540" h="579119">
                <a:moveTo>
                  <a:pt x="7699248" y="27432"/>
                </a:moveTo>
                <a:lnTo>
                  <a:pt x="7691628" y="21336"/>
                </a:lnTo>
                <a:lnTo>
                  <a:pt x="7711059" y="21336"/>
                </a:lnTo>
                <a:lnTo>
                  <a:pt x="7712964" y="22860"/>
                </a:lnTo>
                <a:lnTo>
                  <a:pt x="7716012" y="25908"/>
                </a:lnTo>
                <a:lnTo>
                  <a:pt x="7699248" y="25908"/>
                </a:lnTo>
                <a:lnTo>
                  <a:pt x="7699248" y="27432"/>
                </a:lnTo>
                <a:close/>
              </a:path>
              <a:path w="7749540" h="579119">
                <a:moveTo>
                  <a:pt x="50292" y="27432"/>
                </a:moveTo>
                <a:lnTo>
                  <a:pt x="50292" y="25908"/>
                </a:lnTo>
                <a:lnTo>
                  <a:pt x="52197" y="25908"/>
                </a:lnTo>
                <a:lnTo>
                  <a:pt x="50292" y="27432"/>
                </a:lnTo>
                <a:close/>
              </a:path>
              <a:path w="7749540" h="579119">
                <a:moveTo>
                  <a:pt x="7734300" y="74676"/>
                </a:moveTo>
                <a:lnTo>
                  <a:pt x="7731252" y="65532"/>
                </a:lnTo>
                <a:lnTo>
                  <a:pt x="7728204" y="57912"/>
                </a:lnTo>
                <a:lnTo>
                  <a:pt x="7723632" y="50292"/>
                </a:lnTo>
                <a:lnTo>
                  <a:pt x="7717536" y="44196"/>
                </a:lnTo>
                <a:lnTo>
                  <a:pt x="7719060" y="44196"/>
                </a:lnTo>
                <a:lnTo>
                  <a:pt x="7712964" y="38100"/>
                </a:lnTo>
                <a:lnTo>
                  <a:pt x="7705344" y="32004"/>
                </a:lnTo>
                <a:lnTo>
                  <a:pt x="7706868" y="32004"/>
                </a:lnTo>
                <a:lnTo>
                  <a:pt x="7699248" y="25908"/>
                </a:lnTo>
                <a:lnTo>
                  <a:pt x="7716012" y="25908"/>
                </a:lnTo>
                <a:lnTo>
                  <a:pt x="7726680" y="36576"/>
                </a:lnTo>
                <a:lnTo>
                  <a:pt x="7732776" y="44196"/>
                </a:lnTo>
                <a:lnTo>
                  <a:pt x="7737348" y="53340"/>
                </a:lnTo>
                <a:lnTo>
                  <a:pt x="7741920" y="60960"/>
                </a:lnTo>
                <a:lnTo>
                  <a:pt x="7744968" y="70104"/>
                </a:lnTo>
                <a:lnTo>
                  <a:pt x="7745839" y="73152"/>
                </a:lnTo>
                <a:lnTo>
                  <a:pt x="7734300" y="73152"/>
                </a:lnTo>
                <a:lnTo>
                  <a:pt x="7734300" y="74676"/>
                </a:lnTo>
                <a:close/>
              </a:path>
              <a:path w="7749540" h="579119">
                <a:moveTo>
                  <a:pt x="14732" y="74676"/>
                </a:moveTo>
                <a:lnTo>
                  <a:pt x="13716" y="74676"/>
                </a:lnTo>
                <a:lnTo>
                  <a:pt x="15240" y="73152"/>
                </a:lnTo>
                <a:lnTo>
                  <a:pt x="14732" y="74676"/>
                </a:lnTo>
                <a:close/>
              </a:path>
              <a:path w="7749540" h="579119">
                <a:moveTo>
                  <a:pt x="7749540" y="480060"/>
                </a:moveTo>
                <a:lnTo>
                  <a:pt x="7738872" y="480060"/>
                </a:lnTo>
                <a:lnTo>
                  <a:pt x="7738872" y="100584"/>
                </a:lnTo>
                <a:lnTo>
                  <a:pt x="7737348" y="91440"/>
                </a:lnTo>
                <a:lnTo>
                  <a:pt x="7737348" y="82296"/>
                </a:lnTo>
                <a:lnTo>
                  <a:pt x="7734300" y="73152"/>
                </a:lnTo>
                <a:lnTo>
                  <a:pt x="7745839" y="73152"/>
                </a:lnTo>
                <a:lnTo>
                  <a:pt x="7748016" y="80772"/>
                </a:lnTo>
                <a:lnTo>
                  <a:pt x="7749540" y="89916"/>
                </a:lnTo>
                <a:lnTo>
                  <a:pt x="7749540" y="480060"/>
                </a:lnTo>
                <a:close/>
              </a:path>
              <a:path w="7749540" h="579119">
                <a:moveTo>
                  <a:pt x="7748233" y="498347"/>
                </a:moveTo>
                <a:lnTo>
                  <a:pt x="7737348" y="498347"/>
                </a:lnTo>
                <a:lnTo>
                  <a:pt x="7737348" y="489204"/>
                </a:lnTo>
                <a:lnTo>
                  <a:pt x="7738872" y="478536"/>
                </a:lnTo>
                <a:lnTo>
                  <a:pt x="7738872" y="480060"/>
                </a:lnTo>
                <a:lnTo>
                  <a:pt x="7749540" y="480060"/>
                </a:lnTo>
                <a:lnTo>
                  <a:pt x="7749540" y="489204"/>
                </a:lnTo>
                <a:lnTo>
                  <a:pt x="7748233" y="498347"/>
                </a:lnTo>
                <a:close/>
              </a:path>
              <a:path w="7749540" h="579119">
                <a:moveTo>
                  <a:pt x="10885" y="489204"/>
                </a:moveTo>
                <a:lnTo>
                  <a:pt x="10668" y="489204"/>
                </a:lnTo>
                <a:lnTo>
                  <a:pt x="10668" y="487680"/>
                </a:lnTo>
                <a:lnTo>
                  <a:pt x="10885" y="489204"/>
                </a:lnTo>
                <a:close/>
              </a:path>
              <a:path w="7749540" h="579119">
                <a:moveTo>
                  <a:pt x="12699" y="498347"/>
                </a:moveTo>
                <a:lnTo>
                  <a:pt x="12192" y="498347"/>
                </a:lnTo>
                <a:lnTo>
                  <a:pt x="12192" y="496823"/>
                </a:lnTo>
                <a:lnTo>
                  <a:pt x="12699" y="498347"/>
                </a:lnTo>
                <a:close/>
              </a:path>
              <a:path w="7749540" h="579119">
                <a:moveTo>
                  <a:pt x="7742936" y="515112"/>
                </a:moveTo>
                <a:lnTo>
                  <a:pt x="7731252" y="515112"/>
                </a:lnTo>
                <a:lnTo>
                  <a:pt x="7737348" y="496823"/>
                </a:lnTo>
                <a:lnTo>
                  <a:pt x="7737348" y="498347"/>
                </a:lnTo>
                <a:lnTo>
                  <a:pt x="7748233" y="498347"/>
                </a:lnTo>
                <a:lnTo>
                  <a:pt x="7748016" y="499871"/>
                </a:lnTo>
                <a:lnTo>
                  <a:pt x="7742936" y="515112"/>
                </a:lnTo>
                <a:close/>
              </a:path>
              <a:path w="7749540" h="579119">
                <a:moveTo>
                  <a:pt x="18288" y="515112"/>
                </a:moveTo>
                <a:lnTo>
                  <a:pt x="16764" y="513588"/>
                </a:lnTo>
                <a:lnTo>
                  <a:pt x="17526" y="513588"/>
                </a:lnTo>
                <a:lnTo>
                  <a:pt x="18288" y="515112"/>
                </a:lnTo>
                <a:close/>
              </a:path>
              <a:path w="7749540" h="579119">
                <a:moveTo>
                  <a:pt x="7739634" y="522732"/>
                </a:moveTo>
                <a:lnTo>
                  <a:pt x="7728204" y="522732"/>
                </a:lnTo>
                <a:lnTo>
                  <a:pt x="7731252" y="513588"/>
                </a:lnTo>
                <a:lnTo>
                  <a:pt x="7731252" y="515112"/>
                </a:lnTo>
                <a:lnTo>
                  <a:pt x="7742936" y="515112"/>
                </a:lnTo>
                <a:lnTo>
                  <a:pt x="7741920" y="518160"/>
                </a:lnTo>
                <a:lnTo>
                  <a:pt x="7739634" y="522732"/>
                </a:lnTo>
                <a:close/>
              </a:path>
              <a:path w="7749540" h="579119">
                <a:moveTo>
                  <a:pt x="22098" y="522732"/>
                </a:moveTo>
                <a:lnTo>
                  <a:pt x="21336" y="522732"/>
                </a:lnTo>
                <a:lnTo>
                  <a:pt x="21336" y="521208"/>
                </a:lnTo>
                <a:lnTo>
                  <a:pt x="22098" y="522732"/>
                </a:lnTo>
                <a:close/>
              </a:path>
              <a:path w="7749540" h="579119">
                <a:moveTo>
                  <a:pt x="7735519" y="530352"/>
                </a:moveTo>
                <a:lnTo>
                  <a:pt x="7723632" y="530352"/>
                </a:lnTo>
                <a:lnTo>
                  <a:pt x="7728204" y="521208"/>
                </a:lnTo>
                <a:lnTo>
                  <a:pt x="7728204" y="522732"/>
                </a:lnTo>
                <a:lnTo>
                  <a:pt x="7739634" y="522732"/>
                </a:lnTo>
                <a:lnTo>
                  <a:pt x="7737348" y="527304"/>
                </a:lnTo>
                <a:lnTo>
                  <a:pt x="7735519" y="530352"/>
                </a:lnTo>
                <a:close/>
              </a:path>
              <a:path w="7749540" h="579119">
                <a:moveTo>
                  <a:pt x="26822" y="530352"/>
                </a:moveTo>
                <a:lnTo>
                  <a:pt x="25908" y="530352"/>
                </a:lnTo>
                <a:lnTo>
                  <a:pt x="25908" y="528828"/>
                </a:lnTo>
                <a:lnTo>
                  <a:pt x="26822" y="530352"/>
                </a:lnTo>
                <a:close/>
              </a:path>
              <a:path w="7749540" h="579119">
                <a:moveTo>
                  <a:pt x="7705344" y="562356"/>
                </a:moveTo>
                <a:lnTo>
                  <a:pt x="7684007" y="562356"/>
                </a:lnTo>
                <a:lnTo>
                  <a:pt x="7706868" y="548640"/>
                </a:lnTo>
                <a:lnTo>
                  <a:pt x="7705344" y="548640"/>
                </a:lnTo>
                <a:lnTo>
                  <a:pt x="7712964" y="542544"/>
                </a:lnTo>
                <a:lnTo>
                  <a:pt x="7711440" y="542544"/>
                </a:lnTo>
                <a:lnTo>
                  <a:pt x="7717536" y="536447"/>
                </a:lnTo>
                <a:lnTo>
                  <a:pt x="7723632" y="528828"/>
                </a:lnTo>
                <a:lnTo>
                  <a:pt x="7723632" y="530352"/>
                </a:lnTo>
                <a:lnTo>
                  <a:pt x="7735519" y="530352"/>
                </a:lnTo>
                <a:lnTo>
                  <a:pt x="7732776" y="534923"/>
                </a:lnTo>
                <a:lnTo>
                  <a:pt x="7720584" y="550164"/>
                </a:lnTo>
                <a:lnTo>
                  <a:pt x="7705344" y="562356"/>
                </a:lnTo>
                <a:close/>
              </a:path>
              <a:path w="7749540" h="579119">
                <a:moveTo>
                  <a:pt x="67056" y="562356"/>
                </a:moveTo>
                <a:lnTo>
                  <a:pt x="65532" y="562356"/>
                </a:lnTo>
                <a:lnTo>
                  <a:pt x="64008" y="560832"/>
                </a:lnTo>
                <a:lnTo>
                  <a:pt x="67056" y="562356"/>
                </a:lnTo>
                <a:close/>
              </a:path>
              <a:path w="7749540" h="579119">
                <a:moveTo>
                  <a:pt x="7700264" y="565404"/>
                </a:moveTo>
                <a:lnTo>
                  <a:pt x="7676388" y="565404"/>
                </a:lnTo>
                <a:lnTo>
                  <a:pt x="7684007" y="560832"/>
                </a:lnTo>
                <a:lnTo>
                  <a:pt x="7684007" y="562356"/>
                </a:lnTo>
                <a:lnTo>
                  <a:pt x="7705344" y="562356"/>
                </a:lnTo>
                <a:lnTo>
                  <a:pt x="7700264" y="565404"/>
                </a:lnTo>
                <a:close/>
              </a:path>
              <a:path w="7749540" h="579119">
                <a:moveTo>
                  <a:pt x="77724" y="565404"/>
                </a:moveTo>
                <a:lnTo>
                  <a:pt x="73152" y="565404"/>
                </a:lnTo>
                <a:lnTo>
                  <a:pt x="73152" y="563880"/>
                </a:lnTo>
                <a:lnTo>
                  <a:pt x="77724" y="565404"/>
                </a:lnTo>
                <a:close/>
              </a:path>
              <a:path w="7749540" h="579119">
                <a:moveTo>
                  <a:pt x="7694676" y="568452"/>
                </a:moveTo>
                <a:lnTo>
                  <a:pt x="7658100" y="568452"/>
                </a:lnTo>
                <a:lnTo>
                  <a:pt x="7667244" y="566928"/>
                </a:lnTo>
                <a:lnTo>
                  <a:pt x="7676388" y="563880"/>
                </a:lnTo>
                <a:lnTo>
                  <a:pt x="7676388" y="565404"/>
                </a:lnTo>
                <a:lnTo>
                  <a:pt x="7700264" y="565404"/>
                </a:lnTo>
                <a:lnTo>
                  <a:pt x="7697723" y="566928"/>
                </a:lnTo>
                <a:lnTo>
                  <a:pt x="7694676" y="568452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4294" y="2322039"/>
            <a:ext cx="6971030" cy="248983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Çocuğunuzla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neler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yaşadığı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konusunda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konuşun.</a:t>
            </a:r>
            <a:endParaRPr sz="2100">
              <a:latin typeface="Calibri"/>
              <a:cs typeface="Calibri"/>
            </a:endParaRPr>
          </a:p>
          <a:p>
            <a:pPr marL="213360" marR="224154" indent="-201295">
              <a:lnSpc>
                <a:spcPts val="2280"/>
              </a:lnSpc>
              <a:spcBef>
                <a:spcPts val="90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Çocuğunuza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onun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yanında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olduğunuzu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ona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yardım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etmek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istediğinizi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belirtin.</a:t>
            </a:r>
            <a:endParaRPr sz="2100">
              <a:latin typeface="Calibri"/>
              <a:cs typeface="Calibri"/>
            </a:endParaRPr>
          </a:p>
          <a:p>
            <a:pPr marL="213360" marR="361950" indent="-201295">
              <a:lnSpc>
                <a:spcPts val="2280"/>
              </a:lnSpc>
              <a:spcBef>
                <a:spcPts val="86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Çocuğunuzu</a:t>
            </a:r>
            <a:r>
              <a:rPr dirty="0" sz="2100" spc="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yargılamadan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dinleyin;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ne </a:t>
            </a:r>
            <a:r>
              <a:rPr dirty="0" sz="2100" spc="-10">
                <a:latin typeface="Calibri"/>
                <a:cs typeface="Calibri"/>
              </a:rPr>
              <a:t>hissettiğini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sorun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duygularını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paylaşmasını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sağlayın.</a:t>
            </a:r>
            <a:endParaRPr sz="2100">
              <a:latin typeface="Calibri"/>
              <a:cs typeface="Calibri"/>
            </a:endParaRPr>
          </a:p>
          <a:p>
            <a:pPr marL="213360" marR="5080" indent="-201295">
              <a:lnSpc>
                <a:spcPts val="227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Zorbalığa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uğramanın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onun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bir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hatası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olmadığını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açık bir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şekilde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ifade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edin.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375" y="1665732"/>
            <a:ext cx="695325" cy="821690"/>
          </a:xfrm>
          <a:custGeom>
            <a:avLst/>
            <a:gdLst/>
            <a:ahLst/>
            <a:cxnLst/>
            <a:rect l="l" t="t" r="r" b="b"/>
            <a:pathLst>
              <a:path w="695325" h="821689">
                <a:moveTo>
                  <a:pt x="347472" y="821435"/>
                </a:moveTo>
                <a:lnTo>
                  <a:pt x="0" y="579119"/>
                </a:lnTo>
                <a:lnTo>
                  <a:pt x="0" y="0"/>
                </a:lnTo>
                <a:lnTo>
                  <a:pt x="347472" y="242316"/>
                </a:lnTo>
                <a:lnTo>
                  <a:pt x="694944" y="0"/>
                </a:lnTo>
                <a:lnTo>
                  <a:pt x="694944" y="579119"/>
                </a:lnTo>
                <a:lnTo>
                  <a:pt x="347472" y="821435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45882" y="1790171"/>
            <a:ext cx="33147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31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2</a:t>
            </a:r>
            <a:r>
              <a:rPr dirty="0"/>
              <a:t>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4150" y="1078485"/>
            <a:ext cx="7521575" cy="4006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/>
              <a:t>Çocuğunuz</a:t>
            </a:r>
            <a:r>
              <a:rPr dirty="0" sz="2450" spc="-30"/>
              <a:t> </a:t>
            </a:r>
            <a:r>
              <a:rPr dirty="0" sz="2450" spc="-10"/>
              <a:t>Zorbalığa</a:t>
            </a:r>
            <a:r>
              <a:rPr dirty="0" sz="2450" spc="30"/>
              <a:t> </a:t>
            </a:r>
            <a:r>
              <a:rPr dirty="0" sz="2450" spc="-5"/>
              <a:t>Maruz</a:t>
            </a:r>
            <a:r>
              <a:rPr dirty="0" sz="2450" spc="25"/>
              <a:t> </a:t>
            </a:r>
            <a:r>
              <a:rPr dirty="0" sz="2450" spc="-10"/>
              <a:t>Kalıyorsa</a:t>
            </a:r>
            <a:r>
              <a:rPr dirty="0" sz="2450" spc="5"/>
              <a:t> </a:t>
            </a:r>
            <a:r>
              <a:rPr dirty="0" sz="2450"/>
              <a:t>Neler </a:t>
            </a:r>
            <a:r>
              <a:rPr dirty="0" sz="2450" spc="-15"/>
              <a:t>Yapabilirsiniz?</a:t>
            </a:r>
            <a:endParaRPr sz="2450"/>
          </a:p>
        </p:txBody>
      </p:sp>
      <p:sp>
        <p:nvSpPr>
          <p:cNvPr id="7" name="object 7"/>
          <p:cNvSpPr txBox="1"/>
          <p:nvPr/>
        </p:nvSpPr>
        <p:spPr>
          <a:xfrm>
            <a:off x="1646878" y="1811481"/>
            <a:ext cx="463613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70AC46"/>
                </a:solidFill>
                <a:latin typeface="Calibri"/>
                <a:cs typeface="Calibri"/>
              </a:rPr>
              <a:t>Çocuğunuzla </a:t>
            </a:r>
            <a:r>
              <a:rPr dirty="0" sz="2100" spc="-10" b="1">
                <a:solidFill>
                  <a:srgbClr val="70AC46"/>
                </a:solidFill>
                <a:latin typeface="Calibri"/>
                <a:cs typeface="Calibri"/>
              </a:rPr>
              <a:t>konuşun</a:t>
            </a:r>
            <a:r>
              <a:rPr dirty="0" sz="2100" spc="15" b="1">
                <a:solidFill>
                  <a:srgbClr val="70AC46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70AC46"/>
                </a:solidFill>
                <a:latin typeface="Calibri"/>
                <a:cs typeface="Calibri"/>
              </a:rPr>
              <a:t>ve</a:t>
            </a:r>
            <a:r>
              <a:rPr dirty="0" sz="2100" b="1">
                <a:solidFill>
                  <a:srgbClr val="70AC46"/>
                </a:solidFill>
                <a:latin typeface="Calibri"/>
                <a:cs typeface="Calibri"/>
              </a:rPr>
              <a:t> onu</a:t>
            </a:r>
            <a:r>
              <a:rPr dirty="0" sz="2100" spc="-10" b="1">
                <a:solidFill>
                  <a:srgbClr val="70AC46"/>
                </a:solidFill>
                <a:latin typeface="Calibri"/>
                <a:cs typeface="Calibri"/>
              </a:rPr>
              <a:t> destekleyin.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1006" y="1070834"/>
            <a:ext cx="172085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u="heavy" sz="3850" spc="-100">
                <a:uFill>
                  <a:solidFill>
                    <a:srgbClr val="000000"/>
                  </a:solidFill>
                </a:uFill>
              </a:rPr>
              <a:t>Ö</a:t>
            </a:r>
            <a:r>
              <a:rPr dirty="0" u="heavy" sz="3850" spc="-60">
                <a:uFill>
                  <a:solidFill>
                    <a:srgbClr val="000000"/>
                  </a:solidFill>
                </a:uFill>
              </a:rPr>
              <a:t>r</a:t>
            </a:r>
            <a:r>
              <a:rPr dirty="0" u="heavy" sz="3850" spc="-100">
                <a:uFill>
                  <a:solidFill>
                    <a:srgbClr val="000000"/>
                  </a:solidFill>
                </a:uFill>
              </a:rPr>
              <a:t>n</a:t>
            </a:r>
            <a:r>
              <a:rPr dirty="0" u="heavy" sz="3850" spc="-85">
                <a:uFill>
                  <a:solidFill>
                    <a:srgbClr val="000000"/>
                  </a:solidFill>
                </a:uFill>
              </a:rPr>
              <a:t>e</a:t>
            </a:r>
            <a:r>
              <a:rPr dirty="0" u="heavy" sz="3850" spc="-190">
                <a:uFill>
                  <a:solidFill>
                    <a:srgbClr val="000000"/>
                  </a:solidFill>
                </a:uFill>
              </a:rPr>
              <a:t>k</a:t>
            </a:r>
            <a:r>
              <a:rPr dirty="0" u="heavy" sz="3850" spc="-100">
                <a:uFill>
                  <a:solidFill>
                    <a:srgbClr val="000000"/>
                  </a:solidFill>
                </a:uFill>
              </a:rPr>
              <a:t>l</a:t>
            </a:r>
            <a:r>
              <a:rPr dirty="0" u="heavy" sz="3850" spc="-85">
                <a:uFill>
                  <a:solidFill>
                    <a:srgbClr val="000000"/>
                  </a:solidFill>
                </a:uFill>
              </a:rPr>
              <a:t>e</a:t>
            </a:r>
            <a:r>
              <a:rPr dirty="0" u="heavy" sz="3850" spc="-40">
                <a:uFill>
                  <a:solidFill>
                    <a:srgbClr val="000000"/>
                  </a:solidFill>
                </a:uFill>
              </a:rPr>
              <a:t>r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804196" y="2014241"/>
            <a:ext cx="4933950" cy="287718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13360" marR="139065" indent="-201295">
              <a:lnSpc>
                <a:spcPct val="90200"/>
              </a:lnSpc>
              <a:spcBef>
                <a:spcPts val="34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Hakan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sınıf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arkadaşı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Ali’ye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sürekli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‘dombili’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diyerek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dalga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geçmektedir.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Ali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bundan 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hoşlanmadığını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söylese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bile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Hakan bu 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davranışına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devam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etmektedir.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13360" marR="5080" indent="-201295">
              <a:lnSpc>
                <a:spcPct val="90200"/>
              </a:lnSpc>
              <a:spcBef>
                <a:spcPts val="146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20">
                <a:latin typeface="Calibri"/>
                <a:cs typeface="Calibri"/>
              </a:rPr>
              <a:t>Ayşe,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Aslı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Nazlı,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sınıf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arkadaşları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Fatma’yı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okul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dönemi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başladığından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beri 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teneffüslerde</a:t>
            </a:r>
            <a:r>
              <a:rPr dirty="0" sz="2100" spc="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yanlarına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almamakta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 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dışlamaktadır.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4196" y="5345638"/>
            <a:ext cx="4754880" cy="121158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13360" marR="5080" indent="-201295">
              <a:lnSpc>
                <a:spcPct val="90200"/>
              </a:lnSpc>
              <a:spcBef>
                <a:spcPts val="34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Mehmet 11. sınıftadır </a:t>
            </a:r>
            <a:r>
              <a:rPr dirty="0" sz="2100" spc="-15">
                <a:latin typeface="Calibri"/>
                <a:cs typeface="Calibri"/>
              </a:rPr>
              <a:t>ve </a:t>
            </a:r>
            <a:r>
              <a:rPr dirty="0" sz="2100">
                <a:latin typeface="Calibri"/>
                <a:cs typeface="Calibri"/>
              </a:rPr>
              <a:t>9. sınıf </a:t>
            </a:r>
            <a:r>
              <a:rPr dirty="0" sz="2100" spc="-5">
                <a:latin typeface="Calibri"/>
                <a:cs typeface="Calibri"/>
              </a:rPr>
              <a:t>öğrencisi 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35">
                <a:latin typeface="Calibri"/>
                <a:cs typeface="Calibri"/>
              </a:rPr>
              <a:t>Can’a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okul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bahçesinde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sürekli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çelme 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takmaktadır.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Can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yere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düştüğünde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ise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ona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gülmektedir.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94296" y="6406451"/>
            <a:ext cx="939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1655" y="1871472"/>
            <a:ext cx="2362200" cy="13228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1655" y="3572256"/>
            <a:ext cx="2362200" cy="12374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91655" y="5041392"/>
            <a:ext cx="2078736" cy="146608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27" y="1699259"/>
            <a:ext cx="8554720" cy="821690"/>
          </a:xfrm>
          <a:custGeom>
            <a:avLst/>
            <a:gdLst/>
            <a:ahLst/>
            <a:cxnLst/>
            <a:rect l="l" t="t" r="r" b="b"/>
            <a:pathLst>
              <a:path w="8554720" h="821689">
                <a:moveTo>
                  <a:pt x="8554225" y="195072"/>
                </a:moveTo>
                <a:lnTo>
                  <a:pt x="8543557" y="161036"/>
                </a:lnTo>
                <a:lnTo>
                  <a:pt x="8543557" y="205740"/>
                </a:lnTo>
                <a:lnTo>
                  <a:pt x="8543557" y="583692"/>
                </a:lnTo>
                <a:lnTo>
                  <a:pt x="8542033" y="594360"/>
                </a:lnTo>
                <a:lnTo>
                  <a:pt x="8542033" y="592836"/>
                </a:lnTo>
                <a:lnTo>
                  <a:pt x="8540509" y="603504"/>
                </a:lnTo>
                <a:lnTo>
                  <a:pt x="8540509" y="601980"/>
                </a:lnTo>
                <a:lnTo>
                  <a:pt x="8538972" y="611124"/>
                </a:lnTo>
                <a:lnTo>
                  <a:pt x="8535937" y="620268"/>
                </a:lnTo>
                <a:lnTo>
                  <a:pt x="8535937" y="618744"/>
                </a:lnTo>
                <a:lnTo>
                  <a:pt x="8531365" y="627888"/>
                </a:lnTo>
                <a:lnTo>
                  <a:pt x="8532889" y="626364"/>
                </a:lnTo>
                <a:lnTo>
                  <a:pt x="8528317" y="633984"/>
                </a:lnTo>
                <a:lnTo>
                  <a:pt x="8522221" y="641604"/>
                </a:lnTo>
                <a:lnTo>
                  <a:pt x="8516125" y="647700"/>
                </a:lnTo>
                <a:lnTo>
                  <a:pt x="8517649" y="647700"/>
                </a:lnTo>
                <a:lnTo>
                  <a:pt x="8510029" y="653796"/>
                </a:lnTo>
                <a:lnTo>
                  <a:pt x="8503933" y="658368"/>
                </a:lnTo>
                <a:lnTo>
                  <a:pt x="8488693" y="667512"/>
                </a:lnTo>
                <a:lnTo>
                  <a:pt x="8488693" y="665988"/>
                </a:lnTo>
                <a:lnTo>
                  <a:pt x="8479549" y="669036"/>
                </a:lnTo>
                <a:lnTo>
                  <a:pt x="8481073" y="669036"/>
                </a:lnTo>
                <a:lnTo>
                  <a:pt x="8471929" y="672084"/>
                </a:lnTo>
                <a:lnTo>
                  <a:pt x="8462772" y="673608"/>
                </a:lnTo>
                <a:lnTo>
                  <a:pt x="766572" y="673608"/>
                </a:lnTo>
                <a:lnTo>
                  <a:pt x="757428" y="672084"/>
                </a:lnTo>
                <a:lnTo>
                  <a:pt x="748284" y="669036"/>
                </a:lnTo>
                <a:lnTo>
                  <a:pt x="744474" y="667512"/>
                </a:lnTo>
                <a:lnTo>
                  <a:pt x="740664" y="665988"/>
                </a:lnTo>
                <a:lnTo>
                  <a:pt x="740664" y="667512"/>
                </a:lnTo>
                <a:lnTo>
                  <a:pt x="717804" y="653796"/>
                </a:lnTo>
                <a:lnTo>
                  <a:pt x="705612" y="641604"/>
                </a:lnTo>
                <a:lnTo>
                  <a:pt x="707136" y="641604"/>
                </a:lnTo>
                <a:lnTo>
                  <a:pt x="701040" y="633984"/>
                </a:lnTo>
                <a:lnTo>
                  <a:pt x="697382" y="627888"/>
                </a:lnTo>
                <a:lnTo>
                  <a:pt x="696468" y="626364"/>
                </a:lnTo>
                <a:lnTo>
                  <a:pt x="696468" y="627888"/>
                </a:lnTo>
                <a:lnTo>
                  <a:pt x="693928" y="620268"/>
                </a:lnTo>
                <a:lnTo>
                  <a:pt x="693420" y="618744"/>
                </a:lnTo>
                <a:lnTo>
                  <a:pt x="693420" y="620268"/>
                </a:lnTo>
                <a:lnTo>
                  <a:pt x="687832" y="603504"/>
                </a:lnTo>
                <a:lnTo>
                  <a:pt x="687324" y="601980"/>
                </a:lnTo>
                <a:lnTo>
                  <a:pt x="687324" y="603504"/>
                </a:lnTo>
                <a:lnTo>
                  <a:pt x="686028" y="594360"/>
                </a:lnTo>
                <a:lnTo>
                  <a:pt x="685800" y="592836"/>
                </a:lnTo>
                <a:lnTo>
                  <a:pt x="685800" y="585508"/>
                </a:lnTo>
                <a:lnTo>
                  <a:pt x="694944" y="579120"/>
                </a:lnTo>
                <a:lnTo>
                  <a:pt x="694944" y="166878"/>
                </a:lnTo>
                <a:lnTo>
                  <a:pt x="696468" y="163068"/>
                </a:lnTo>
                <a:lnTo>
                  <a:pt x="701040" y="155448"/>
                </a:lnTo>
                <a:lnTo>
                  <a:pt x="707136" y="149352"/>
                </a:lnTo>
                <a:lnTo>
                  <a:pt x="705612" y="149352"/>
                </a:lnTo>
                <a:lnTo>
                  <a:pt x="711708" y="143256"/>
                </a:lnTo>
                <a:lnTo>
                  <a:pt x="719328" y="137160"/>
                </a:lnTo>
                <a:lnTo>
                  <a:pt x="717804" y="137160"/>
                </a:lnTo>
                <a:lnTo>
                  <a:pt x="725424" y="131064"/>
                </a:lnTo>
                <a:lnTo>
                  <a:pt x="725424" y="132588"/>
                </a:lnTo>
                <a:lnTo>
                  <a:pt x="727329" y="131064"/>
                </a:lnTo>
                <a:lnTo>
                  <a:pt x="733044" y="126492"/>
                </a:lnTo>
                <a:lnTo>
                  <a:pt x="733044" y="128016"/>
                </a:lnTo>
                <a:lnTo>
                  <a:pt x="735584" y="126492"/>
                </a:lnTo>
                <a:lnTo>
                  <a:pt x="740664" y="123444"/>
                </a:lnTo>
                <a:lnTo>
                  <a:pt x="748284" y="120396"/>
                </a:lnTo>
                <a:lnTo>
                  <a:pt x="766572" y="117348"/>
                </a:lnTo>
                <a:lnTo>
                  <a:pt x="765048" y="117348"/>
                </a:lnTo>
                <a:lnTo>
                  <a:pt x="775716" y="115824"/>
                </a:lnTo>
                <a:lnTo>
                  <a:pt x="8453641" y="115824"/>
                </a:lnTo>
                <a:lnTo>
                  <a:pt x="8481073" y="120396"/>
                </a:lnTo>
                <a:lnTo>
                  <a:pt x="8479549" y="120396"/>
                </a:lnTo>
                <a:lnTo>
                  <a:pt x="8488693" y="123444"/>
                </a:lnTo>
                <a:lnTo>
                  <a:pt x="8496313" y="128016"/>
                </a:lnTo>
                <a:lnTo>
                  <a:pt x="8496313" y="126492"/>
                </a:lnTo>
                <a:lnTo>
                  <a:pt x="8503933" y="132588"/>
                </a:lnTo>
                <a:lnTo>
                  <a:pt x="8503933" y="131064"/>
                </a:lnTo>
                <a:lnTo>
                  <a:pt x="8510029" y="137160"/>
                </a:lnTo>
                <a:lnTo>
                  <a:pt x="8517649" y="143256"/>
                </a:lnTo>
                <a:lnTo>
                  <a:pt x="8516125" y="143256"/>
                </a:lnTo>
                <a:lnTo>
                  <a:pt x="8528317" y="155448"/>
                </a:lnTo>
                <a:lnTo>
                  <a:pt x="8532889" y="163068"/>
                </a:lnTo>
                <a:lnTo>
                  <a:pt x="8531365" y="163068"/>
                </a:lnTo>
                <a:lnTo>
                  <a:pt x="8535937" y="170688"/>
                </a:lnTo>
                <a:lnTo>
                  <a:pt x="8538972" y="179832"/>
                </a:lnTo>
                <a:lnTo>
                  <a:pt x="8538972" y="178308"/>
                </a:lnTo>
                <a:lnTo>
                  <a:pt x="8543557" y="205740"/>
                </a:lnTo>
                <a:lnTo>
                  <a:pt x="8543557" y="161036"/>
                </a:lnTo>
                <a:lnTo>
                  <a:pt x="8542033" y="158496"/>
                </a:lnTo>
                <a:lnTo>
                  <a:pt x="8537461" y="149352"/>
                </a:lnTo>
                <a:lnTo>
                  <a:pt x="8525256" y="134112"/>
                </a:lnTo>
                <a:lnTo>
                  <a:pt x="8521446" y="131064"/>
                </a:lnTo>
                <a:lnTo>
                  <a:pt x="8515744" y="126492"/>
                </a:lnTo>
                <a:lnTo>
                  <a:pt x="8510029" y="121920"/>
                </a:lnTo>
                <a:lnTo>
                  <a:pt x="8502409" y="117348"/>
                </a:lnTo>
                <a:lnTo>
                  <a:pt x="8499361" y="115824"/>
                </a:lnTo>
                <a:lnTo>
                  <a:pt x="8493265" y="112776"/>
                </a:lnTo>
                <a:lnTo>
                  <a:pt x="8484121" y="109728"/>
                </a:lnTo>
                <a:lnTo>
                  <a:pt x="8473440" y="106680"/>
                </a:lnTo>
                <a:lnTo>
                  <a:pt x="8464309" y="105156"/>
                </a:lnTo>
                <a:lnTo>
                  <a:pt x="765048" y="105156"/>
                </a:lnTo>
                <a:lnTo>
                  <a:pt x="726948" y="117348"/>
                </a:lnTo>
                <a:lnTo>
                  <a:pt x="694944" y="145542"/>
                </a:lnTo>
                <a:lnTo>
                  <a:pt x="694944" y="0"/>
                </a:lnTo>
                <a:lnTo>
                  <a:pt x="347484" y="242316"/>
                </a:lnTo>
                <a:lnTo>
                  <a:pt x="0" y="0"/>
                </a:lnTo>
                <a:lnTo>
                  <a:pt x="0" y="579120"/>
                </a:lnTo>
                <a:lnTo>
                  <a:pt x="347484" y="821448"/>
                </a:lnTo>
                <a:lnTo>
                  <a:pt x="675132" y="592937"/>
                </a:lnTo>
                <a:lnTo>
                  <a:pt x="675132" y="594360"/>
                </a:lnTo>
                <a:lnTo>
                  <a:pt x="687324" y="632460"/>
                </a:lnTo>
                <a:lnTo>
                  <a:pt x="719328" y="667512"/>
                </a:lnTo>
                <a:lnTo>
                  <a:pt x="754380" y="682752"/>
                </a:lnTo>
                <a:lnTo>
                  <a:pt x="765048" y="684276"/>
                </a:lnTo>
                <a:lnTo>
                  <a:pt x="8464309" y="684276"/>
                </a:lnTo>
                <a:lnTo>
                  <a:pt x="8473440" y="682752"/>
                </a:lnTo>
                <a:lnTo>
                  <a:pt x="8484121" y="679704"/>
                </a:lnTo>
                <a:lnTo>
                  <a:pt x="8493265" y="676656"/>
                </a:lnTo>
                <a:lnTo>
                  <a:pt x="8499361" y="673608"/>
                </a:lnTo>
                <a:lnTo>
                  <a:pt x="8502409" y="672084"/>
                </a:lnTo>
                <a:lnTo>
                  <a:pt x="8537461" y="640080"/>
                </a:lnTo>
                <a:lnTo>
                  <a:pt x="8545081" y="626364"/>
                </a:lnTo>
                <a:lnTo>
                  <a:pt x="8546605" y="623316"/>
                </a:lnTo>
                <a:lnTo>
                  <a:pt x="8547621" y="620268"/>
                </a:lnTo>
                <a:lnTo>
                  <a:pt x="8552688" y="605028"/>
                </a:lnTo>
                <a:lnTo>
                  <a:pt x="8552917" y="603504"/>
                </a:lnTo>
                <a:lnTo>
                  <a:pt x="8554225" y="594360"/>
                </a:lnTo>
                <a:lnTo>
                  <a:pt x="8554225" y="585216"/>
                </a:lnTo>
                <a:lnTo>
                  <a:pt x="8554225" y="195072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4043" y="2466900"/>
            <a:ext cx="7646034" cy="327660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13360" marR="5080" indent="-201295">
              <a:lnSpc>
                <a:spcPct val="90200"/>
              </a:lnSpc>
              <a:spcBef>
                <a:spcPts val="34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Zorbalığa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nasıl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karşı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çıkabileceğine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dair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basit</a:t>
            </a:r>
            <a:r>
              <a:rPr dirty="0" sz="2100" spc="-5">
                <a:latin typeface="Calibri"/>
                <a:cs typeface="Calibri"/>
              </a:rPr>
              <a:t> planlar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geliştirin. </a:t>
            </a:r>
            <a:r>
              <a:rPr dirty="0" sz="2100" spc="-5">
                <a:latin typeface="Calibri"/>
                <a:cs typeface="Calibri"/>
              </a:rPr>
              <a:t> Örneğin,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zorbalık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durumunda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çocuğunuza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net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kendinden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emin</a:t>
            </a:r>
            <a:r>
              <a:rPr dirty="0" sz="2100" spc="-5">
                <a:latin typeface="Calibri"/>
                <a:cs typeface="Calibri"/>
              </a:rPr>
              <a:t> bir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şekilde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30">
                <a:latin typeface="Calibri"/>
                <a:cs typeface="Calibri"/>
              </a:rPr>
              <a:t>«</a:t>
            </a:r>
            <a:r>
              <a:rPr dirty="0" sz="2100" spc="-30" i="1">
                <a:latin typeface="Calibri"/>
                <a:cs typeface="Calibri"/>
              </a:rPr>
              <a:t>hayır,</a:t>
            </a:r>
            <a:r>
              <a:rPr dirty="0" sz="2100" spc="5" i="1">
                <a:latin typeface="Calibri"/>
                <a:cs typeface="Calibri"/>
              </a:rPr>
              <a:t> </a:t>
            </a:r>
            <a:r>
              <a:rPr dirty="0" sz="2100" i="1">
                <a:latin typeface="Calibri"/>
                <a:cs typeface="Calibri"/>
              </a:rPr>
              <a:t>dur</a:t>
            </a:r>
            <a:r>
              <a:rPr dirty="0" sz="2100">
                <a:latin typeface="Calibri"/>
                <a:cs typeface="Calibri"/>
              </a:rPr>
              <a:t>»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demesini;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«</a:t>
            </a:r>
            <a:r>
              <a:rPr dirty="0" sz="2100" spc="-10" i="1">
                <a:latin typeface="Calibri"/>
                <a:cs typeface="Calibri"/>
              </a:rPr>
              <a:t>zorbaca</a:t>
            </a:r>
            <a:r>
              <a:rPr dirty="0" sz="2100" spc="40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davranma</a:t>
            </a:r>
            <a:r>
              <a:rPr dirty="0" sz="2100" spc="-5">
                <a:latin typeface="Calibri"/>
                <a:cs typeface="Calibri"/>
              </a:rPr>
              <a:t>»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demesini 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önerebilirsiniz.</a:t>
            </a:r>
            <a:endParaRPr sz="2100">
              <a:latin typeface="Calibri"/>
              <a:cs typeface="Calibri"/>
            </a:endParaRPr>
          </a:p>
          <a:p>
            <a:pPr marL="213360" marR="52705" indent="-201295">
              <a:lnSpc>
                <a:spcPts val="2270"/>
              </a:lnSpc>
              <a:spcBef>
                <a:spcPts val="919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Çocuğunuzla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böyle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bir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durumda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okulda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kimden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ne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şekilde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yardım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isteyebileceğini</a:t>
            </a:r>
            <a:r>
              <a:rPr dirty="0" sz="2100" spc="5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konuşun.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Çocuğunuzu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yardım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isteme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konusunda </a:t>
            </a:r>
            <a:r>
              <a:rPr dirty="0" sz="2100" spc="-10">
                <a:latin typeface="Calibri"/>
                <a:cs typeface="Calibri"/>
              </a:rPr>
              <a:t> cesaretlendirin.</a:t>
            </a:r>
            <a:endParaRPr sz="2100">
              <a:latin typeface="Calibri"/>
              <a:cs typeface="Calibri"/>
            </a:endParaRPr>
          </a:p>
          <a:p>
            <a:pPr marL="213360" marR="417830" indent="-201295">
              <a:lnSpc>
                <a:spcPts val="227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Çocuğunuza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bu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durumu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okul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ile </a:t>
            </a:r>
            <a:r>
              <a:rPr dirty="0" sz="2100" spc="-5">
                <a:latin typeface="Calibri"/>
                <a:cs typeface="Calibri"/>
              </a:rPr>
              <a:t>paylaşmanız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gerektiğini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söyleyin,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gerekirse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birlikte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bir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plan geliştirin.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İlerleyen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günlerde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çocuğunuzun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davranışlarını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izlemeye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devam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edin.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25742" y="6439979"/>
            <a:ext cx="16192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30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841" y="1942596"/>
            <a:ext cx="29781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8875" y="1105944"/>
            <a:ext cx="7521575" cy="4006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/>
              <a:t>Çocuğunuz</a:t>
            </a:r>
            <a:r>
              <a:rPr dirty="0" sz="2450" spc="-30"/>
              <a:t> </a:t>
            </a:r>
            <a:r>
              <a:rPr dirty="0" sz="2450" spc="-10"/>
              <a:t>Zorbalığa</a:t>
            </a:r>
            <a:r>
              <a:rPr dirty="0" sz="2450" spc="30"/>
              <a:t> </a:t>
            </a:r>
            <a:r>
              <a:rPr dirty="0" sz="2450" spc="-5"/>
              <a:t>Maruz</a:t>
            </a:r>
            <a:r>
              <a:rPr dirty="0" sz="2450" spc="25"/>
              <a:t> </a:t>
            </a:r>
            <a:r>
              <a:rPr dirty="0" sz="2450" spc="-10"/>
              <a:t>Kalıyorsa</a:t>
            </a:r>
            <a:r>
              <a:rPr dirty="0" sz="2450" spc="5"/>
              <a:t> </a:t>
            </a:r>
            <a:r>
              <a:rPr dirty="0" sz="2450"/>
              <a:t>Neler </a:t>
            </a:r>
            <a:r>
              <a:rPr dirty="0" sz="2450" spc="-15"/>
              <a:t>Yapabilirsiniz?</a:t>
            </a:r>
            <a:endParaRPr sz="2450"/>
          </a:p>
        </p:txBody>
      </p:sp>
      <p:sp>
        <p:nvSpPr>
          <p:cNvPr id="6" name="object 6"/>
          <p:cNvSpPr txBox="1"/>
          <p:nvPr/>
        </p:nvSpPr>
        <p:spPr>
          <a:xfrm>
            <a:off x="1646878" y="1864873"/>
            <a:ext cx="539369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70AC46"/>
                </a:solidFill>
                <a:latin typeface="Calibri"/>
                <a:cs typeface="Calibri"/>
              </a:rPr>
              <a:t>Zorbalıkla</a:t>
            </a:r>
            <a:r>
              <a:rPr dirty="0" sz="2100" spc="-10" b="1">
                <a:solidFill>
                  <a:srgbClr val="70AC46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70AC46"/>
                </a:solidFill>
                <a:latin typeface="Calibri"/>
                <a:cs typeface="Calibri"/>
              </a:rPr>
              <a:t>baş</a:t>
            </a:r>
            <a:r>
              <a:rPr dirty="0" sz="2100" b="1">
                <a:solidFill>
                  <a:srgbClr val="70AC46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70AC46"/>
                </a:solidFill>
                <a:latin typeface="Calibri"/>
                <a:cs typeface="Calibri"/>
              </a:rPr>
              <a:t>edebilmesi</a:t>
            </a:r>
            <a:r>
              <a:rPr dirty="0" sz="2100" spc="30" b="1">
                <a:solidFill>
                  <a:srgbClr val="70AC46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70AC46"/>
                </a:solidFill>
                <a:latin typeface="Calibri"/>
                <a:cs typeface="Calibri"/>
              </a:rPr>
              <a:t>için</a:t>
            </a:r>
            <a:r>
              <a:rPr dirty="0" sz="2100" spc="-20" b="1">
                <a:solidFill>
                  <a:srgbClr val="70AC46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70AC46"/>
                </a:solidFill>
                <a:latin typeface="Calibri"/>
                <a:cs typeface="Calibri"/>
              </a:rPr>
              <a:t>ona </a:t>
            </a:r>
            <a:r>
              <a:rPr dirty="0" sz="2100" spc="-10" b="1">
                <a:solidFill>
                  <a:srgbClr val="70AC46"/>
                </a:solidFill>
                <a:latin typeface="Calibri"/>
                <a:cs typeface="Calibri"/>
              </a:rPr>
              <a:t>yardımcı</a:t>
            </a:r>
            <a:r>
              <a:rPr dirty="0" sz="2100" spc="5" b="1">
                <a:solidFill>
                  <a:srgbClr val="70AC46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70AC46"/>
                </a:solidFill>
                <a:latin typeface="Calibri"/>
                <a:cs typeface="Calibri"/>
              </a:rPr>
              <a:t>olun.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712" y="1560575"/>
            <a:ext cx="8731250" cy="774700"/>
          </a:xfrm>
          <a:custGeom>
            <a:avLst/>
            <a:gdLst/>
            <a:ahLst/>
            <a:cxnLst/>
            <a:rect l="l" t="t" r="r" b="b"/>
            <a:pathLst>
              <a:path w="8731250" h="774700">
                <a:moveTo>
                  <a:pt x="8730996" y="106680"/>
                </a:moveTo>
                <a:lnTo>
                  <a:pt x="8729459" y="97536"/>
                </a:lnTo>
                <a:lnTo>
                  <a:pt x="8727288" y="89916"/>
                </a:lnTo>
                <a:lnTo>
                  <a:pt x="8726424" y="86868"/>
                </a:lnTo>
                <a:lnTo>
                  <a:pt x="8723376" y="77724"/>
                </a:lnTo>
                <a:lnTo>
                  <a:pt x="8720328" y="72669"/>
                </a:lnTo>
                <a:lnTo>
                  <a:pt x="8720328" y="108204"/>
                </a:lnTo>
                <a:lnTo>
                  <a:pt x="8720328" y="495300"/>
                </a:lnTo>
                <a:lnTo>
                  <a:pt x="8705075" y="536448"/>
                </a:lnTo>
                <a:lnTo>
                  <a:pt x="8674608" y="563880"/>
                </a:lnTo>
                <a:lnTo>
                  <a:pt x="8641080" y="574548"/>
                </a:lnTo>
                <a:lnTo>
                  <a:pt x="778751" y="574548"/>
                </a:lnTo>
                <a:lnTo>
                  <a:pt x="737603" y="559308"/>
                </a:lnTo>
                <a:lnTo>
                  <a:pt x="710171" y="528828"/>
                </a:lnTo>
                <a:lnTo>
                  <a:pt x="699757" y="496824"/>
                </a:lnTo>
                <a:lnTo>
                  <a:pt x="699503" y="495300"/>
                </a:lnTo>
                <a:lnTo>
                  <a:pt x="699503" y="108204"/>
                </a:lnTo>
                <a:lnTo>
                  <a:pt x="701027" y="99060"/>
                </a:lnTo>
                <a:lnTo>
                  <a:pt x="704075" y="89916"/>
                </a:lnTo>
                <a:lnTo>
                  <a:pt x="704075" y="91440"/>
                </a:lnTo>
                <a:lnTo>
                  <a:pt x="704583" y="89916"/>
                </a:lnTo>
                <a:lnTo>
                  <a:pt x="707123" y="82296"/>
                </a:lnTo>
                <a:lnTo>
                  <a:pt x="710171" y="74676"/>
                </a:lnTo>
                <a:lnTo>
                  <a:pt x="714743" y="67056"/>
                </a:lnTo>
                <a:lnTo>
                  <a:pt x="714743" y="68580"/>
                </a:lnTo>
                <a:lnTo>
                  <a:pt x="715657" y="67056"/>
                </a:lnTo>
                <a:lnTo>
                  <a:pt x="719315" y="60960"/>
                </a:lnTo>
                <a:lnTo>
                  <a:pt x="731507" y="48768"/>
                </a:lnTo>
                <a:lnTo>
                  <a:pt x="731507" y="50292"/>
                </a:lnTo>
                <a:lnTo>
                  <a:pt x="733031" y="48768"/>
                </a:lnTo>
                <a:lnTo>
                  <a:pt x="737603" y="44196"/>
                </a:lnTo>
                <a:lnTo>
                  <a:pt x="745223" y="39624"/>
                </a:lnTo>
                <a:lnTo>
                  <a:pt x="760463" y="33528"/>
                </a:lnTo>
                <a:lnTo>
                  <a:pt x="769607" y="30480"/>
                </a:lnTo>
                <a:lnTo>
                  <a:pt x="769607" y="32004"/>
                </a:lnTo>
                <a:lnTo>
                  <a:pt x="778751" y="30480"/>
                </a:lnTo>
                <a:lnTo>
                  <a:pt x="777227" y="30480"/>
                </a:lnTo>
                <a:lnTo>
                  <a:pt x="786371" y="28956"/>
                </a:lnTo>
                <a:lnTo>
                  <a:pt x="8633460" y="28956"/>
                </a:lnTo>
                <a:lnTo>
                  <a:pt x="8642591" y="30480"/>
                </a:lnTo>
                <a:lnTo>
                  <a:pt x="8641080" y="30480"/>
                </a:lnTo>
                <a:lnTo>
                  <a:pt x="8659368" y="33528"/>
                </a:lnTo>
                <a:lnTo>
                  <a:pt x="8674608" y="39624"/>
                </a:lnTo>
                <a:lnTo>
                  <a:pt x="8682228" y="44196"/>
                </a:lnTo>
                <a:lnTo>
                  <a:pt x="8688324" y="50292"/>
                </a:lnTo>
                <a:lnTo>
                  <a:pt x="8688324" y="48768"/>
                </a:lnTo>
                <a:lnTo>
                  <a:pt x="8700516" y="60960"/>
                </a:lnTo>
                <a:lnTo>
                  <a:pt x="8705075" y="68580"/>
                </a:lnTo>
                <a:lnTo>
                  <a:pt x="8705075" y="67056"/>
                </a:lnTo>
                <a:lnTo>
                  <a:pt x="8709660" y="74676"/>
                </a:lnTo>
                <a:lnTo>
                  <a:pt x="8712708" y="82296"/>
                </a:lnTo>
                <a:lnTo>
                  <a:pt x="8715743" y="91440"/>
                </a:lnTo>
                <a:lnTo>
                  <a:pt x="8715743" y="89916"/>
                </a:lnTo>
                <a:lnTo>
                  <a:pt x="8718791" y="99060"/>
                </a:lnTo>
                <a:lnTo>
                  <a:pt x="8720328" y="108204"/>
                </a:lnTo>
                <a:lnTo>
                  <a:pt x="8720328" y="72669"/>
                </a:lnTo>
                <a:lnTo>
                  <a:pt x="8718791" y="70104"/>
                </a:lnTo>
                <a:lnTo>
                  <a:pt x="8717280" y="67056"/>
                </a:lnTo>
                <a:lnTo>
                  <a:pt x="8714232" y="60960"/>
                </a:lnTo>
                <a:lnTo>
                  <a:pt x="8708136" y="54864"/>
                </a:lnTo>
                <a:lnTo>
                  <a:pt x="8703259" y="48768"/>
                </a:lnTo>
                <a:lnTo>
                  <a:pt x="8702040" y="47244"/>
                </a:lnTo>
                <a:lnTo>
                  <a:pt x="8695944" y="41148"/>
                </a:lnTo>
                <a:lnTo>
                  <a:pt x="8688324" y="35052"/>
                </a:lnTo>
                <a:lnTo>
                  <a:pt x="8679180" y="30480"/>
                </a:lnTo>
                <a:lnTo>
                  <a:pt x="8676640" y="28956"/>
                </a:lnTo>
                <a:lnTo>
                  <a:pt x="8671560" y="25908"/>
                </a:lnTo>
                <a:lnTo>
                  <a:pt x="8653259" y="19812"/>
                </a:lnTo>
                <a:lnTo>
                  <a:pt x="8642591" y="18288"/>
                </a:lnTo>
                <a:lnTo>
                  <a:pt x="777227" y="18288"/>
                </a:lnTo>
                <a:lnTo>
                  <a:pt x="766559" y="19812"/>
                </a:lnTo>
                <a:lnTo>
                  <a:pt x="748271" y="25908"/>
                </a:lnTo>
                <a:lnTo>
                  <a:pt x="740651" y="30480"/>
                </a:lnTo>
                <a:lnTo>
                  <a:pt x="731507" y="35052"/>
                </a:lnTo>
                <a:lnTo>
                  <a:pt x="723887" y="41148"/>
                </a:lnTo>
                <a:lnTo>
                  <a:pt x="717791" y="47244"/>
                </a:lnTo>
                <a:lnTo>
                  <a:pt x="711695" y="54864"/>
                </a:lnTo>
                <a:lnTo>
                  <a:pt x="705599" y="60960"/>
                </a:lnTo>
                <a:lnTo>
                  <a:pt x="701027" y="70104"/>
                </a:lnTo>
                <a:lnTo>
                  <a:pt x="696455" y="77724"/>
                </a:lnTo>
                <a:lnTo>
                  <a:pt x="693420" y="86829"/>
                </a:lnTo>
                <a:lnTo>
                  <a:pt x="693420" y="0"/>
                </a:lnTo>
                <a:lnTo>
                  <a:pt x="347459" y="242316"/>
                </a:lnTo>
                <a:lnTo>
                  <a:pt x="0" y="0"/>
                </a:lnTo>
                <a:lnTo>
                  <a:pt x="0" y="531876"/>
                </a:lnTo>
                <a:lnTo>
                  <a:pt x="347459" y="774192"/>
                </a:lnTo>
                <a:lnTo>
                  <a:pt x="693420" y="531876"/>
                </a:lnTo>
                <a:lnTo>
                  <a:pt x="693420" y="516674"/>
                </a:lnTo>
                <a:lnTo>
                  <a:pt x="696455" y="525780"/>
                </a:lnTo>
                <a:lnTo>
                  <a:pt x="701027" y="534924"/>
                </a:lnTo>
                <a:lnTo>
                  <a:pt x="705599" y="542544"/>
                </a:lnTo>
                <a:lnTo>
                  <a:pt x="711695" y="550164"/>
                </a:lnTo>
                <a:lnTo>
                  <a:pt x="717791" y="556260"/>
                </a:lnTo>
                <a:lnTo>
                  <a:pt x="723887" y="563880"/>
                </a:lnTo>
                <a:lnTo>
                  <a:pt x="731507" y="568452"/>
                </a:lnTo>
                <a:lnTo>
                  <a:pt x="740651" y="573024"/>
                </a:lnTo>
                <a:lnTo>
                  <a:pt x="748271" y="577596"/>
                </a:lnTo>
                <a:lnTo>
                  <a:pt x="766559" y="583692"/>
                </a:lnTo>
                <a:lnTo>
                  <a:pt x="777227" y="585216"/>
                </a:lnTo>
                <a:lnTo>
                  <a:pt x="8642591" y="585216"/>
                </a:lnTo>
                <a:lnTo>
                  <a:pt x="8653259" y="583692"/>
                </a:lnTo>
                <a:lnTo>
                  <a:pt x="8671560" y="577596"/>
                </a:lnTo>
                <a:lnTo>
                  <a:pt x="8676640" y="574548"/>
                </a:lnTo>
                <a:lnTo>
                  <a:pt x="8679180" y="573024"/>
                </a:lnTo>
                <a:lnTo>
                  <a:pt x="8688324" y="568452"/>
                </a:lnTo>
                <a:lnTo>
                  <a:pt x="8695944" y="563880"/>
                </a:lnTo>
                <a:lnTo>
                  <a:pt x="8702040" y="556260"/>
                </a:lnTo>
                <a:lnTo>
                  <a:pt x="8708136" y="550164"/>
                </a:lnTo>
                <a:lnTo>
                  <a:pt x="8729459" y="507492"/>
                </a:lnTo>
                <a:lnTo>
                  <a:pt x="8730996" y="496824"/>
                </a:lnTo>
                <a:lnTo>
                  <a:pt x="8730996" y="106680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31641" y="2404392"/>
            <a:ext cx="7336155" cy="229933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just" marL="213360" marR="87630" indent="-201295">
              <a:lnSpc>
                <a:spcPts val="2270"/>
              </a:lnSpc>
              <a:spcBef>
                <a:spcPts val="3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Çocuğunuzun </a:t>
            </a:r>
            <a:r>
              <a:rPr dirty="0" sz="2100" spc="-15">
                <a:latin typeface="Calibri"/>
                <a:cs typeface="Calibri"/>
              </a:rPr>
              <a:t>kendini </a:t>
            </a:r>
            <a:r>
              <a:rPr dirty="0" sz="2100" spc="-5">
                <a:latin typeface="Calibri"/>
                <a:cs typeface="Calibri"/>
              </a:rPr>
              <a:t>etkili </a:t>
            </a:r>
            <a:r>
              <a:rPr dirty="0" sz="2100">
                <a:latin typeface="Calibri"/>
                <a:cs typeface="Calibri"/>
              </a:rPr>
              <a:t>bir </a:t>
            </a:r>
            <a:r>
              <a:rPr dirty="0" sz="2100" spc="-5">
                <a:latin typeface="Calibri"/>
                <a:cs typeface="Calibri"/>
              </a:rPr>
              <a:t>şekilde </a:t>
            </a:r>
            <a:r>
              <a:rPr dirty="0" sz="2100" spc="-10">
                <a:latin typeface="Calibri"/>
                <a:cs typeface="Calibri"/>
              </a:rPr>
              <a:t>ifade </a:t>
            </a:r>
            <a:r>
              <a:rPr dirty="0" sz="2100" spc="-5">
                <a:latin typeface="Calibri"/>
                <a:cs typeface="Calibri"/>
              </a:rPr>
              <a:t>edebilmesine yönelik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çalışmalar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yapın.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5">
                <a:latin typeface="Calibri"/>
                <a:cs typeface="Calibri"/>
              </a:rPr>
              <a:t>Bu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konuda yardım </a:t>
            </a:r>
            <a:r>
              <a:rPr dirty="0" sz="2100" spc="-5">
                <a:latin typeface="Calibri"/>
                <a:cs typeface="Calibri"/>
              </a:rPr>
              <a:t>almasını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sağlayın.</a:t>
            </a:r>
            <a:endParaRPr sz="2100">
              <a:latin typeface="Calibri"/>
              <a:cs typeface="Calibri"/>
            </a:endParaRPr>
          </a:p>
          <a:p>
            <a:pPr algn="just" marL="213360" marR="5080" indent="-201295">
              <a:lnSpc>
                <a:spcPct val="90300"/>
              </a:lnSpc>
              <a:spcBef>
                <a:spcPts val="844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45">
                <a:latin typeface="Calibri"/>
                <a:cs typeface="Calibri"/>
              </a:rPr>
              <a:t>Yeni </a:t>
            </a:r>
            <a:r>
              <a:rPr dirty="0" sz="2100" spc="-5">
                <a:latin typeface="Calibri"/>
                <a:cs typeface="Calibri"/>
              </a:rPr>
              <a:t>arkadaşlıklar kurması </a:t>
            </a:r>
            <a:r>
              <a:rPr dirty="0" sz="2100" spc="-15">
                <a:latin typeface="Calibri"/>
                <a:cs typeface="Calibri"/>
              </a:rPr>
              <a:t>ve </a:t>
            </a:r>
            <a:r>
              <a:rPr dirty="0" sz="2100" spc="-5">
                <a:latin typeface="Calibri"/>
                <a:cs typeface="Calibri"/>
              </a:rPr>
              <a:t>sağlıklı </a:t>
            </a:r>
            <a:r>
              <a:rPr dirty="0" sz="2100" spc="-20">
                <a:latin typeface="Calibri"/>
                <a:cs typeface="Calibri"/>
              </a:rPr>
              <a:t>sosyal </a:t>
            </a:r>
            <a:r>
              <a:rPr dirty="0" sz="2100" spc="-5">
                <a:latin typeface="Calibri"/>
                <a:cs typeface="Calibri"/>
              </a:rPr>
              <a:t>ilişkiler </a:t>
            </a:r>
            <a:r>
              <a:rPr dirty="0" sz="2100" spc="-10">
                <a:latin typeface="Calibri"/>
                <a:cs typeface="Calibri"/>
              </a:rPr>
              <a:t>sürdürebilmesi </a:t>
            </a:r>
            <a:r>
              <a:rPr dirty="0" sz="2100" spc="-5">
                <a:latin typeface="Calibri"/>
                <a:cs typeface="Calibri"/>
              </a:rPr>
              <a:t> için </a:t>
            </a:r>
            <a:r>
              <a:rPr dirty="0" sz="2100" spc="-10">
                <a:latin typeface="Calibri"/>
                <a:cs typeface="Calibri"/>
              </a:rPr>
              <a:t>gerekli </a:t>
            </a:r>
            <a:r>
              <a:rPr dirty="0" sz="2100" spc="-5">
                <a:latin typeface="Calibri"/>
                <a:cs typeface="Calibri"/>
              </a:rPr>
              <a:t>becerileri </a:t>
            </a:r>
            <a:r>
              <a:rPr dirty="0" sz="2100" spc="-10">
                <a:latin typeface="Calibri"/>
                <a:cs typeface="Calibri"/>
              </a:rPr>
              <a:t>kazanmasını sağlayın. </a:t>
            </a:r>
            <a:r>
              <a:rPr dirty="0" sz="2100" spc="-5">
                <a:latin typeface="Calibri"/>
                <a:cs typeface="Calibri"/>
              </a:rPr>
              <a:t>Bu </a:t>
            </a:r>
            <a:r>
              <a:rPr dirty="0" sz="2100" spc="-15">
                <a:latin typeface="Calibri"/>
                <a:cs typeface="Calibri"/>
              </a:rPr>
              <a:t>konuda </a:t>
            </a:r>
            <a:r>
              <a:rPr dirty="0" sz="2100" spc="-5">
                <a:latin typeface="Calibri"/>
                <a:cs typeface="Calibri"/>
              </a:rPr>
              <a:t>kitaplardan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faydalanabilirsiniz.</a:t>
            </a:r>
            <a:endParaRPr sz="2100">
              <a:latin typeface="Calibri"/>
              <a:cs typeface="Calibri"/>
            </a:endParaRPr>
          </a:p>
          <a:p>
            <a:pPr algn="just" marL="213360" marR="307975" indent="-201295">
              <a:lnSpc>
                <a:spcPts val="2270"/>
              </a:lnSpc>
              <a:spcBef>
                <a:spcPts val="9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Çocuğunuzun </a:t>
            </a:r>
            <a:r>
              <a:rPr dirty="0" sz="2100" spc="-10">
                <a:latin typeface="Calibri"/>
                <a:cs typeface="Calibri"/>
              </a:rPr>
              <a:t>özgüvenini </a:t>
            </a:r>
            <a:r>
              <a:rPr dirty="0" sz="2100" spc="-5">
                <a:latin typeface="Calibri"/>
                <a:cs typeface="Calibri"/>
              </a:rPr>
              <a:t>yeniden </a:t>
            </a:r>
            <a:r>
              <a:rPr dirty="0" sz="2100" spc="-10">
                <a:latin typeface="Calibri"/>
                <a:cs typeface="Calibri"/>
              </a:rPr>
              <a:t>kazanması </a:t>
            </a:r>
            <a:r>
              <a:rPr dirty="0" sz="2100" spc="-5">
                <a:latin typeface="Calibri"/>
                <a:cs typeface="Calibri"/>
              </a:rPr>
              <a:t>için </a:t>
            </a:r>
            <a:r>
              <a:rPr dirty="0" sz="2100" spc="-10">
                <a:latin typeface="Calibri"/>
                <a:cs typeface="Calibri"/>
              </a:rPr>
              <a:t>çaba gösterin,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olumlu</a:t>
            </a:r>
            <a:r>
              <a:rPr dirty="0" sz="2100" spc="-10">
                <a:latin typeface="Calibri"/>
                <a:cs typeface="Calibri"/>
              </a:rPr>
              <a:t> özelliklerini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vurgulayın.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3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384" y="1703276"/>
            <a:ext cx="33147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31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5254" y="1656124"/>
            <a:ext cx="718312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70AC46"/>
                </a:solidFill>
                <a:latin typeface="Calibri"/>
                <a:cs typeface="Calibri"/>
              </a:rPr>
              <a:t>Çocuğunuzu</a:t>
            </a:r>
            <a:r>
              <a:rPr dirty="0" sz="2100" spc="-10" b="1">
                <a:solidFill>
                  <a:srgbClr val="70AC46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70AC46"/>
                </a:solidFill>
                <a:latin typeface="Calibri"/>
                <a:cs typeface="Calibri"/>
              </a:rPr>
              <a:t>sosyal</a:t>
            </a:r>
            <a:r>
              <a:rPr dirty="0" sz="2100" spc="35" b="1">
                <a:solidFill>
                  <a:srgbClr val="70AC46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70AC46"/>
                </a:solidFill>
                <a:latin typeface="Calibri"/>
                <a:cs typeface="Calibri"/>
              </a:rPr>
              <a:t>ve</a:t>
            </a:r>
            <a:r>
              <a:rPr dirty="0" sz="2100" b="1">
                <a:solidFill>
                  <a:srgbClr val="70AC46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70AC46"/>
                </a:solidFill>
                <a:latin typeface="Calibri"/>
                <a:cs typeface="Calibri"/>
              </a:rPr>
              <a:t>duygusal</a:t>
            </a:r>
            <a:r>
              <a:rPr dirty="0" sz="2100" spc="15" b="1">
                <a:solidFill>
                  <a:srgbClr val="70AC46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70AC46"/>
                </a:solidFill>
                <a:latin typeface="Calibri"/>
                <a:cs typeface="Calibri"/>
              </a:rPr>
              <a:t>beceriler</a:t>
            </a:r>
            <a:r>
              <a:rPr dirty="0" sz="2100" spc="15" b="1">
                <a:solidFill>
                  <a:srgbClr val="70AC46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70AC46"/>
                </a:solidFill>
                <a:latin typeface="Calibri"/>
                <a:cs typeface="Calibri"/>
              </a:rPr>
              <a:t>konusunda</a:t>
            </a:r>
            <a:r>
              <a:rPr dirty="0" sz="2100" spc="20" b="1">
                <a:solidFill>
                  <a:srgbClr val="70AC46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70AC46"/>
                </a:solidFill>
                <a:latin typeface="Calibri"/>
                <a:cs typeface="Calibri"/>
              </a:rPr>
              <a:t>destekleyin.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97538" y="945919"/>
            <a:ext cx="7521575" cy="4006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/>
              <a:t>Çocuğunuz</a:t>
            </a:r>
            <a:r>
              <a:rPr dirty="0" sz="2450" spc="-30"/>
              <a:t> </a:t>
            </a:r>
            <a:r>
              <a:rPr dirty="0" sz="2450" spc="-10"/>
              <a:t>Zorbalığa</a:t>
            </a:r>
            <a:r>
              <a:rPr dirty="0" sz="2450" spc="30"/>
              <a:t> </a:t>
            </a:r>
            <a:r>
              <a:rPr dirty="0" sz="2450" spc="-5"/>
              <a:t>Maruz</a:t>
            </a:r>
            <a:r>
              <a:rPr dirty="0" sz="2450" spc="25"/>
              <a:t> </a:t>
            </a:r>
            <a:r>
              <a:rPr dirty="0" sz="2450" spc="-10"/>
              <a:t>Kalıyorsa</a:t>
            </a:r>
            <a:r>
              <a:rPr dirty="0" sz="2450" spc="5"/>
              <a:t> </a:t>
            </a:r>
            <a:r>
              <a:rPr dirty="0" sz="2450"/>
              <a:t>Neler </a:t>
            </a:r>
            <a:r>
              <a:rPr dirty="0" sz="2450" spc="-15"/>
              <a:t>Yapabilirsiniz?</a:t>
            </a:r>
            <a:endParaRPr sz="245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712" y="1560575"/>
            <a:ext cx="8307705" cy="774700"/>
          </a:xfrm>
          <a:custGeom>
            <a:avLst/>
            <a:gdLst/>
            <a:ahLst/>
            <a:cxnLst/>
            <a:rect l="l" t="t" r="r" b="b"/>
            <a:pathLst>
              <a:path w="8307705" h="774700">
                <a:moveTo>
                  <a:pt x="8307324" y="167640"/>
                </a:moveTo>
                <a:lnTo>
                  <a:pt x="8305800" y="158496"/>
                </a:lnTo>
                <a:lnTo>
                  <a:pt x="8299704" y="140208"/>
                </a:lnTo>
                <a:lnTo>
                  <a:pt x="8296656" y="134112"/>
                </a:lnTo>
                <a:lnTo>
                  <a:pt x="8296656" y="169164"/>
                </a:lnTo>
                <a:lnTo>
                  <a:pt x="8296656" y="551688"/>
                </a:lnTo>
                <a:lnTo>
                  <a:pt x="8295132" y="560832"/>
                </a:lnTo>
                <a:lnTo>
                  <a:pt x="8295132" y="559308"/>
                </a:lnTo>
                <a:lnTo>
                  <a:pt x="8292084" y="568452"/>
                </a:lnTo>
                <a:lnTo>
                  <a:pt x="8289036" y="576072"/>
                </a:lnTo>
                <a:lnTo>
                  <a:pt x="8290560" y="576072"/>
                </a:lnTo>
                <a:lnTo>
                  <a:pt x="8281416" y="591312"/>
                </a:lnTo>
                <a:lnTo>
                  <a:pt x="8276844" y="597408"/>
                </a:lnTo>
                <a:lnTo>
                  <a:pt x="8264652" y="609600"/>
                </a:lnTo>
                <a:lnTo>
                  <a:pt x="8258556" y="614172"/>
                </a:lnTo>
                <a:lnTo>
                  <a:pt x="8250936" y="618744"/>
                </a:lnTo>
                <a:lnTo>
                  <a:pt x="8252460" y="618744"/>
                </a:lnTo>
                <a:lnTo>
                  <a:pt x="8243316" y="621792"/>
                </a:lnTo>
                <a:lnTo>
                  <a:pt x="8244840" y="621792"/>
                </a:lnTo>
                <a:lnTo>
                  <a:pt x="8235696" y="624840"/>
                </a:lnTo>
                <a:lnTo>
                  <a:pt x="8237220" y="624840"/>
                </a:lnTo>
                <a:lnTo>
                  <a:pt x="8218932" y="627888"/>
                </a:lnTo>
                <a:lnTo>
                  <a:pt x="8220456" y="627888"/>
                </a:lnTo>
                <a:lnTo>
                  <a:pt x="8209788" y="629412"/>
                </a:lnTo>
                <a:lnTo>
                  <a:pt x="740664" y="629412"/>
                </a:lnTo>
                <a:lnTo>
                  <a:pt x="722376" y="626364"/>
                </a:lnTo>
                <a:lnTo>
                  <a:pt x="723900" y="626364"/>
                </a:lnTo>
                <a:lnTo>
                  <a:pt x="714756" y="624840"/>
                </a:lnTo>
                <a:lnTo>
                  <a:pt x="699516" y="618744"/>
                </a:lnTo>
                <a:lnTo>
                  <a:pt x="691896" y="614172"/>
                </a:lnTo>
                <a:lnTo>
                  <a:pt x="693420" y="614172"/>
                </a:lnTo>
                <a:lnTo>
                  <a:pt x="685800" y="609600"/>
                </a:lnTo>
                <a:lnTo>
                  <a:pt x="673608" y="597408"/>
                </a:lnTo>
                <a:lnTo>
                  <a:pt x="675132" y="597408"/>
                </a:lnTo>
                <a:lnTo>
                  <a:pt x="669036" y="591312"/>
                </a:lnTo>
                <a:lnTo>
                  <a:pt x="664464" y="583692"/>
                </a:lnTo>
                <a:lnTo>
                  <a:pt x="665988" y="583692"/>
                </a:lnTo>
                <a:lnTo>
                  <a:pt x="661416" y="576072"/>
                </a:lnTo>
                <a:lnTo>
                  <a:pt x="658368" y="568452"/>
                </a:lnTo>
                <a:lnTo>
                  <a:pt x="657098" y="560832"/>
                </a:lnTo>
                <a:lnTo>
                  <a:pt x="656844" y="559308"/>
                </a:lnTo>
                <a:lnTo>
                  <a:pt x="656844" y="560832"/>
                </a:lnTo>
                <a:lnTo>
                  <a:pt x="656336" y="557847"/>
                </a:lnTo>
                <a:lnTo>
                  <a:pt x="693420" y="531876"/>
                </a:lnTo>
                <a:lnTo>
                  <a:pt x="693420" y="106680"/>
                </a:lnTo>
                <a:lnTo>
                  <a:pt x="693420" y="105765"/>
                </a:lnTo>
                <a:lnTo>
                  <a:pt x="699516" y="102108"/>
                </a:lnTo>
                <a:lnTo>
                  <a:pt x="714756" y="96012"/>
                </a:lnTo>
                <a:lnTo>
                  <a:pt x="723900" y="92964"/>
                </a:lnTo>
                <a:lnTo>
                  <a:pt x="723900" y="94488"/>
                </a:lnTo>
                <a:lnTo>
                  <a:pt x="731520" y="92964"/>
                </a:lnTo>
                <a:lnTo>
                  <a:pt x="740664" y="91440"/>
                </a:lnTo>
                <a:lnTo>
                  <a:pt x="8209788" y="91440"/>
                </a:lnTo>
                <a:lnTo>
                  <a:pt x="8220456" y="92964"/>
                </a:lnTo>
                <a:lnTo>
                  <a:pt x="8218932" y="92964"/>
                </a:lnTo>
                <a:lnTo>
                  <a:pt x="8228076" y="94488"/>
                </a:lnTo>
                <a:lnTo>
                  <a:pt x="8228076" y="92964"/>
                </a:lnTo>
                <a:lnTo>
                  <a:pt x="8237220" y="96012"/>
                </a:lnTo>
                <a:lnTo>
                  <a:pt x="8235696" y="96012"/>
                </a:lnTo>
                <a:lnTo>
                  <a:pt x="8244840" y="99060"/>
                </a:lnTo>
                <a:lnTo>
                  <a:pt x="8243316" y="99060"/>
                </a:lnTo>
                <a:lnTo>
                  <a:pt x="8252460" y="102108"/>
                </a:lnTo>
                <a:lnTo>
                  <a:pt x="8250936" y="102108"/>
                </a:lnTo>
                <a:lnTo>
                  <a:pt x="8281416" y="129540"/>
                </a:lnTo>
                <a:lnTo>
                  <a:pt x="8290560" y="144780"/>
                </a:lnTo>
                <a:lnTo>
                  <a:pt x="8289036" y="144780"/>
                </a:lnTo>
                <a:lnTo>
                  <a:pt x="8295132" y="160020"/>
                </a:lnTo>
                <a:lnTo>
                  <a:pt x="8296656" y="169164"/>
                </a:lnTo>
                <a:lnTo>
                  <a:pt x="8296656" y="134112"/>
                </a:lnTo>
                <a:lnTo>
                  <a:pt x="8264652" y="97536"/>
                </a:lnTo>
                <a:lnTo>
                  <a:pt x="8253984" y="91440"/>
                </a:lnTo>
                <a:lnTo>
                  <a:pt x="8247888" y="88392"/>
                </a:lnTo>
                <a:lnTo>
                  <a:pt x="8240268" y="85344"/>
                </a:lnTo>
                <a:lnTo>
                  <a:pt x="8229600" y="82296"/>
                </a:lnTo>
                <a:lnTo>
                  <a:pt x="8220456" y="80772"/>
                </a:lnTo>
                <a:lnTo>
                  <a:pt x="731520" y="80772"/>
                </a:lnTo>
                <a:lnTo>
                  <a:pt x="720852" y="82296"/>
                </a:lnTo>
                <a:lnTo>
                  <a:pt x="702564" y="88392"/>
                </a:lnTo>
                <a:lnTo>
                  <a:pt x="694944" y="92964"/>
                </a:lnTo>
                <a:lnTo>
                  <a:pt x="693420" y="93726"/>
                </a:lnTo>
                <a:lnTo>
                  <a:pt x="693420" y="0"/>
                </a:lnTo>
                <a:lnTo>
                  <a:pt x="347459" y="242316"/>
                </a:lnTo>
                <a:lnTo>
                  <a:pt x="0" y="0"/>
                </a:lnTo>
                <a:lnTo>
                  <a:pt x="0" y="531876"/>
                </a:lnTo>
                <a:lnTo>
                  <a:pt x="347459" y="774192"/>
                </a:lnTo>
                <a:lnTo>
                  <a:pt x="646557" y="564705"/>
                </a:lnTo>
                <a:lnTo>
                  <a:pt x="647700" y="571500"/>
                </a:lnTo>
                <a:lnTo>
                  <a:pt x="665988" y="605028"/>
                </a:lnTo>
                <a:lnTo>
                  <a:pt x="679704" y="617220"/>
                </a:lnTo>
                <a:lnTo>
                  <a:pt x="685800" y="623316"/>
                </a:lnTo>
                <a:lnTo>
                  <a:pt x="694944" y="627888"/>
                </a:lnTo>
                <a:lnTo>
                  <a:pt x="702564" y="632460"/>
                </a:lnTo>
                <a:lnTo>
                  <a:pt x="720852" y="638556"/>
                </a:lnTo>
                <a:lnTo>
                  <a:pt x="731520" y="640080"/>
                </a:lnTo>
                <a:lnTo>
                  <a:pt x="8220456" y="640080"/>
                </a:lnTo>
                <a:lnTo>
                  <a:pt x="8229600" y="638556"/>
                </a:lnTo>
                <a:lnTo>
                  <a:pt x="8240268" y="635508"/>
                </a:lnTo>
                <a:lnTo>
                  <a:pt x="8247888" y="632460"/>
                </a:lnTo>
                <a:lnTo>
                  <a:pt x="8253984" y="629412"/>
                </a:lnTo>
                <a:lnTo>
                  <a:pt x="8257032" y="627888"/>
                </a:lnTo>
                <a:lnTo>
                  <a:pt x="8295132" y="589788"/>
                </a:lnTo>
                <a:lnTo>
                  <a:pt x="8306054" y="560832"/>
                </a:lnTo>
                <a:lnTo>
                  <a:pt x="8307324" y="553212"/>
                </a:lnTo>
                <a:lnTo>
                  <a:pt x="8307324" y="167640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31641" y="2325163"/>
            <a:ext cx="7510145" cy="151320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Okul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ile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mutlaka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temasa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geçin.</a:t>
            </a:r>
            <a:endParaRPr sz="2100">
              <a:latin typeface="Calibri"/>
              <a:cs typeface="Calibri"/>
            </a:endParaRPr>
          </a:p>
          <a:p>
            <a:pPr marL="213360" marR="5080" indent="-201295">
              <a:lnSpc>
                <a:spcPts val="2280"/>
              </a:lnSpc>
              <a:spcBef>
                <a:spcPts val="90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5">
                <a:latin typeface="Calibri"/>
                <a:cs typeface="Calibri"/>
              </a:rPr>
              <a:t>Psikolojik</a:t>
            </a:r>
            <a:r>
              <a:rPr dirty="0" sz="2100" spc="-5">
                <a:latin typeface="Calibri"/>
                <a:cs typeface="Calibri"/>
              </a:rPr>
              <a:t> danışman/rehber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öğretmen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sınıf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öğretmeniyle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iş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birliği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kurun.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Gerektiği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zaman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uzman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desteği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almaktan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çekinmeyin.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3</a:t>
            </a:r>
            <a:r>
              <a:rPr dirty="0"/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31641" y="1756657"/>
            <a:ext cx="213741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solidFill>
                  <a:srgbClr val="70AC46"/>
                </a:solidFill>
                <a:latin typeface="Calibri"/>
                <a:cs typeface="Calibri"/>
              </a:rPr>
              <a:t>Okulu</a:t>
            </a:r>
            <a:r>
              <a:rPr dirty="0" sz="2100" spc="-40" b="1">
                <a:solidFill>
                  <a:srgbClr val="70AC46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70AC46"/>
                </a:solidFill>
                <a:latin typeface="Calibri"/>
                <a:cs typeface="Calibri"/>
              </a:rPr>
              <a:t>bilgilendirin.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5314" y="1716976"/>
            <a:ext cx="33147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31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97538" y="1005261"/>
            <a:ext cx="7521575" cy="4006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/>
              <a:t>Çocuğunuz</a:t>
            </a:r>
            <a:r>
              <a:rPr dirty="0" sz="2450" spc="-30"/>
              <a:t> </a:t>
            </a:r>
            <a:r>
              <a:rPr dirty="0" sz="2450" spc="-10"/>
              <a:t>Zorbalığa</a:t>
            </a:r>
            <a:r>
              <a:rPr dirty="0" sz="2450" spc="30"/>
              <a:t> </a:t>
            </a:r>
            <a:r>
              <a:rPr dirty="0" sz="2450" spc="-5"/>
              <a:t>Maruz</a:t>
            </a:r>
            <a:r>
              <a:rPr dirty="0" sz="2450" spc="25"/>
              <a:t> </a:t>
            </a:r>
            <a:r>
              <a:rPr dirty="0" sz="2450" spc="-10"/>
              <a:t>Kalıyorsa</a:t>
            </a:r>
            <a:r>
              <a:rPr dirty="0" sz="2450" spc="5"/>
              <a:t> </a:t>
            </a:r>
            <a:r>
              <a:rPr dirty="0" sz="2450"/>
              <a:t>Neler </a:t>
            </a:r>
            <a:r>
              <a:rPr dirty="0" sz="2450" spc="-15"/>
              <a:t>Yapabilirsiniz?</a:t>
            </a:r>
            <a:endParaRPr sz="245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201" y="2869201"/>
            <a:ext cx="6027420" cy="136969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5">
                <a:latin typeface="Calibri"/>
                <a:cs typeface="Calibri"/>
              </a:rPr>
              <a:t>Okula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gitmek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istememe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5">
                <a:latin typeface="Calibri"/>
                <a:cs typeface="Calibri"/>
              </a:rPr>
              <a:t>Arkadaşlarının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başına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gelenleri</a:t>
            </a:r>
            <a:r>
              <a:rPr dirty="0" sz="2450" spc="-5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anlatma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Bazı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arkadaşlarıyla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bir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-30">
                <a:latin typeface="Calibri"/>
                <a:cs typeface="Calibri"/>
              </a:rPr>
              <a:t>araya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gelmek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istememe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3</a:t>
            </a:r>
            <a:r>
              <a:rPr dirty="0"/>
              <a:t>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0203" y="1166838"/>
            <a:ext cx="8390890" cy="939800"/>
          </a:xfrm>
          <a:prstGeom prst="rect"/>
        </p:spPr>
        <p:txBody>
          <a:bodyPr wrap="square" lIns="0" tIns="66675" rIns="0" bIns="0" rtlCol="0" vert="horz">
            <a:spAutoFit/>
          </a:bodyPr>
          <a:lstStyle/>
          <a:p>
            <a:pPr marL="3347085" marR="5080" indent="-3335020">
              <a:lnSpc>
                <a:spcPts val="3410"/>
              </a:lnSpc>
              <a:spcBef>
                <a:spcPts val="525"/>
              </a:spcBef>
            </a:pPr>
            <a:r>
              <a:rPr dirty="0" sz="3150" spc="-60"/>
              <a:t>Çocuğunuzun</a:t>
            </a:r>
            <a:r>
              <a:rPr dirty="0" sz="3150" spc="-114"/>
              <a:t> </a:t>
            </a:r>
            <a:r>
              <a:rPr dirty="0" sz="3150" spc="-110"/>
              <a:t>Akran</a:t>
            </a:r>
            <a:r>
              <a:rPr dirty="0" sz="3150" spc="-75"/>
              <a:t> </a:t>
            </a:r>
            <a:r>
              <a:rPr dirty="0" sz="3150" spc="-85"/>
              <a:t>Zorbalığına</a:t>
            </a:r>
            <a:r>
              <a:rPr dirty="0" sz="3150" spc="-80"/>
              <a:t> </a:t>
            </a:r>
            <a:r>
              <a:rPr dirty="0" sz="3150" spc="-135"/>
              <a:t>Tanık</a:t>
            </a:r>
            <a:r>
              <a:rPr dirty="0" sz="3150" spc="-80"/>
              <a:t> </a:t>
            </a:r>
            <a:r>
              <a:rPr dirty="0" sz="3150" spc="-75"/>
              <a:t>Olduğunu</a:t>
            </a:r>
            <a:r>
              <a:rPr dirty="0" sz="3150" spc="-70"/>
              <a:t> </a:t>
            </a:r>
            <a:r>
              <a:rPr dirty="0" sz="3150" spc="-85"/>
              <a:t>Nasıl </a:t>
            </a:r>
            <a:r>
              <a:rPr dirty="0" sz="3150" spc="-700"/>
              <a:t> </a:t>
            </a:r>
            <a:r>
              <a:rPr dirty="0" sz="3150" spc="-85"/>
              <a:t>Anlarsınız?</a:t>
            </a:r>
            <a:endParaRPr sz="315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9419" y="1985771"/>
            <a:ext cx="8470900" cy="820419"/>
          </a:xfrm>
          <a:custGeom>
            <a:avLst/>
            <a:gdLst/>
            <a:ahLst/>
            <a:cxnLst/>
            <a:rect l="l" t="t" r="r" b="b"/>
            <a:pathLst>
              <a:path w="8470900" h="820419">
                <a:moveTo>
                  <a:pt x="8470405" y="121920"/>
                </a:moveTo>
                <a:lnTo>
                  <a:pt x="8459737" y="88392"/>
                </a:lnTo>
                <a:lnTo>
                  <a:pt x="8459737" y="123444"/>
                </a:lnTo>
                <a:lnTo>
                  <a:pt x="8459737" y="521208"/>
                </a:lnTo>
                <a:lnTo>
                  <a:pt x="8458200" y="530352"/>
                </a:lnTo>
                <a:lnTo>
                  <a:pt x="8458200" y="528828"/>
                </a:lnTo>
                <a:lnTo>
                  <a:pt x="8452117" y="547116"/>
                </a:lnTo>
                <a:lnTo>
                  <a:pt x="8452117" y="545592"/>
                </a:lnTo>
                <a:lnTo>
                  <a:pt x="8449069" y="554736"/>
                </a:lnTo>
                <a:lnTo>
                  <a:pt x="8444484" y="562356"/>
                </a:lnTo>
                <a:lnTo>
                  <a:pt x="8444484" y="560832"/>
                </a:lnTo>
                <a:lnTo>
                  <a:pt x="8438401" y="568452"/>
                </a:lnTo>
                <a:lnTo>
                  <a:pt x="8439925" y="568452"/>
                </a:lnTo>
                <a:lnTo>
                  <a:pt x="8427733" y="580644"/>
                </a:lnTo>
                <a:lnTo>
                  <a:pt x="8412493" y="589788"/>
                </a:lnTo>
                <a:lnTo>
                  <a:pt x="8414017" y="589788"/>
                </a:lnTo>
                <a:lnTo>
                  <a:pt x="8404873" y="594360"/>
                </a:lnTo>
                <a:lnTo>
                  <a:pt x="8397253" y="597408"/>
                </a:lnTo>
                <a:lnTo>
                  <a:pt x="8378965" y="600456"/>
                </a:lnTo>
                <a:lnTo>
                  <a:pt x="762000" y="600456"/>
                </a:lnTo>
                <a:lnTo>
                  <a:pt x="743712" y="597408"/>
                </a:lnTo>
                <a:lnTo>
                  <a:pt x="745236" y="597408"/>
                </a:lnTo>
                <a:lnTo>
                  <a:pt x="736092" y="594360"/>
                </a:lnTo>
                <a:lnTo>
                  <a:pt x="713232" y="580644"/>
                </a:lnTo>
                <a:lnTo>
                  <a:pt x="714756" y="580644"/>
                </a:lnTo>
                <a:lnTo>
                  <a:pt x="707136" y="574548"/>
                </a:lnTo>
                <a:lnTo>
                  <a:pt x="708660" y="574548"/>
                </a:lnTo>
                <a:lnTo>
                  <a:pt x="701040" y="568452"/>
                </a:lnTo>
                <a:lnTo>
                  <a:pt x="702564" y="568452"/>
                </a:lnTo>
                <a:lnTo>
                  <a:pt x="697687" y="562356"/>
                </a:lnTo>
                <a:lnTo>
                  <a:pt x="696468" y="560832"/>
                </a:lnTo>
                <a:lnTo>
                  <a:pt x="696468" y="562356"/>
                </a:lnTo>
                <a:lnTo>
                  <a:pt x="693420" y="557276"/>
                </a:lnTo>
                <a:lnTo>
                  <a:pt x="693420" y="87376"/>
                </a:lnTo>
                <a:lnTo>
                  <a:pt x="696468" y="82296"/>
                </a:lnTo>
                <a:lnTo>
                  <a:pt x="696468" y="83820"/>
                </a:lnTo>
                <a:lnTo>
                  <a:pt x="697687" y="82296"/>
                </a:lnTo>
                <a:lnTo>
                  <a:pt x="702564" y="76200"/>
                </a:lnTo>
                <a:lnTo>
                  <a:pt x="701040" y="76200"/>
                </a:lnTo>
                <a:lnTo>
                  <a:pt x="708660" y="70104"/>
                </a:lnTo>
                <a:lnTo>
                  <a:pt x="707136" y="70104"/>
                </a:lnTo>
                <a:lnTo>
                  <a:pt x="714756" y="64008"/>
                </a:lnTo>
                <a:lnTo>
                  <a:pt x="713232" y="64008"/>
                </a:lnTo>
                <a:lnTo>
                  <a:pt x="736092" y="50292"/>
                </a:lnTo>
                <a:lnTo>
                  <a:pt x="745236" y="47244"/>
                </a:lnTo>
                <a:lnTo>
                  <a:pt x="743712" y="47244"/>
                </a:lnTo>
                <a:lnTo>
                  <a:pt x="762000" y="44196"/>
                </a:lnTo>
                <a:lnTo>
                  <a:pt x="8378965" y="44196"/>
                </a:lnTo>
                <a:lnTo>
                  <a:pt x="8397253" y="47244"/>
                </a:lnTo>
                <a:lnTo>
                  <a:pt x="8404873" y="50292"/>
                </a:lnTo>
                <a:lnTo>
                  <a:pt x="8414017" y="54864"/>
                </a:lnTo>
                <a:lnTo>
                  <a:pt x="8412493" y="54864"/>
                </a:lnTo>
                <a:lnTo>
                  <a:pt x="8427733" y="64008"/>
                </a:lnTo>
                <a:lnTo>
                  <a:pt x="8439925" y="76200"/>
                </a:lnTo>
                <a:lnTo>
                  <a:pt x="8438401" y="76200"/>
                </a:lnTo>
                <a:lnTo>
                  <a:pt x="8444484" y="83820"/>
                </a:lnTo>
                <a:lnTo>
                  <a:pt x="8444484" y="82296"/>
                </a:lnTo>
                <a:lnTo>
                  <a:pt x="8449069" y="89916"/>
                </a:lnTo>
                <a:lnTo>
                  <a:pt x="8452117" y="99060"/>
                </a:lnTo>
                <a:lnTo>
                  <a:pt x="8452117" y="97536"/>
                </a:lnTo>
                <a:lnTo>
                  <a:pt x="8458200" y="115824"/>
                </a:lnTo>
                <a:lnTo>
                  <a:pt x="8458200" y="114300"/>
                </a:lnTo>
                <a:lnTo>
                  <a:pt x="8459737" y="123444"/>
                </a:lnTo>
                <a:lnTo>
                  <a:pt x="8459737" y="88392"/>
                </a:lnTo>
                <a:lnTo>
                  <a:pt x="8456689" y="82296"/>
                </a:lnTo>
                <a:lnTo>
                  <a:pt x="8453641" y="76200"/>
                </a:lnTo>
                <a:lnTo>
                  <a:pt x="8447545" y="68580"/>
                </a:lnTo>
                <a:lnTo>
                  <a:pt x="8433829" y="54864"/>
                </a:lnTo>
                <a:lnTo>
                  <a:pt x="8426209" y="50292"/>
                </a:lnTo>
                <a:lnTo>
                  <a:pt x="8418589" y="44196"/>
                </a:lnTo>
                <a:lnTo>
                  <a:pt x="8409445" y="41148"/>
                </a:lnTo>
                <a:lnTo>
                  <a:pt x="8400301" y="36576"/>
                </a:lnTo>
                <a:lnTo>
                  <a:pt x="8391157" y="35052"/>
                </a:lnTo>
                <a:lnTo>
                  <a:pt x="8380489" y="33528"/>
                </a:lnTo>
                <a:lnTo>
                  <a:pt x="8371345" y="32004"/>
                </a:lnTo>
                <a:lnTo>
                  <a:pt x="771144" y="32004"/>
                </a:lnTo>
                <a:lnTo>
                  <a:pt x="760476" y="33528"/>
                </a:lnTo>
                <a:lnTo>
                  <a:pt x="751332" y="35052"/>
                </a:lnTo>
                <a:lnTo>
                  <a:pt x="740664" y="36576"/>
                </a:lnTo>
                <a:lnTo>
                  <a:pt x="731520" y="41148"/>
                </a:lnTo>
                <a:lnTo>
                  <a:pt x="722376" y="44196"/>
                </a:lnTo>
                <a:lnTo>
                  <a:pt x="714756" y="50292"/>
                </a:lnTo>
                <a:lnTo>
                  <a:pt x="707136" y="54864"/>
                </a:lnTo>
                <a:lnTo>
                  <a:pt x="693420" y="68580"/>
                </a:lnTo>
                <a:lnTo>
                  <a:pt x="693420" y="0"/>
                </a:lnTo>
                <a:lnTo>
                  <a:pt x="347484" y="242316"/>
                </a:lnTo>
                <a:lnTo>
                  <a:pt x="0" y="0"/>
                </a:lnTo>
                <a:lnTo>
                  <a:pt x="0" y="577596"/>
                </a:lnTo>
                <a:lnTo>
                  <a:pt x="347484" y="819912"/>
                </a:lnTo>
                <a:lnTo>
                  <a:pt x="693420" y="577596"/>
                </a:lnTo>
                <a:lnTo>
                  <a:pt x="693420" y="576072"/>
                </a:lnTo>
                <a:lnTo>
                  <a:pt x="707136" y="589788"/>
                </a:lnTo>
                <a:lnTo>
                  <a:pt x="714756" y="594360"/>
                </a:lnTo>
                <a:lnTo>
                  <a:pt x="722376" y="600456"/>
                </a:lnTo>
                <a:lnTo>
                  <a:pt x="731520" y="603504"/>
                </a:lnTo>
                <a:lnTo>
                  <a:pt x="740664" y="608076"/>
                </a:lnTo>
                <a:lnTo>
                  <a:pt x="751332" y="609600"/>
                </a:lnTo>
                <a:lnTo>
                  <a:pt x="760476" y="611124"/>
                </a:lnTo>
                <a:lnTo>
                  <a:pt x="771144" y="612648"/>
                </a:lnTo>
                <a:lnTo>
                  <a:pt x="8371345" y="612648"/>
                </a:lnTo>
                <a:lnTo>
                  <a:pt x="8380489" y="611124"/>
                </a:lnTo>
                <a:lnTo>
                  <a:pt x="8391157" y="609600"/>
                </a:lnTo>
                <a:lnTo>
                  <a:pt x="8400301" y="608076"/>
                </a:lnTo>
                <a:lnTo>
                  <a:pt x="8409445" y="603504"/>
                </a:lnTo>
                <a:lnTo>
                  <a:pt x="8418589" y="600456"/>
                </a:lnTo>
                <a:lnTo>
                  <a:pt x="8426209" y="594360"/>
                </a:lnTo>
                <a:lnTo>
                  <a:pt x="8433829" y="589788"/>
                </a:lnTo>
                <a:lnTo>
                  <a:pt x="8447545" y="576072"/>
                </a:lnTo>
                <a:lnTo>
                  <a:pt x="8453641" y="568452"/>
                </a:lnTo>
                <a:lnTo>
                  <a:pt x="8456689" y="562356"/>
                </a:lnTo>
                <a:lnTo>
                  <a:pt x="8462785" y="550164"/>
                </a:lnTo>
                <a:lnTo>
                  <a:pt x="8463801" y="547116"/>
                </a:lnTo>
                <a:lnTo>
                  <a:pt x="8468868" y="531876"/>
                </a:lnTo>
                <a:lnTo>
                  <a:pt x="8469135" y="530352"/>
                </a:lnTo>
                <a:lnTo>
                  <a:pt x="8470405" y="522732"/>
                </a:lnTo>
                <a:lnTo>
                  <a:pt x="8470405" y="121920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99736" y="2853926"/>
            <a:ext cx="6788150" cy="132270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13360" marR="5080" indent="-201295">
              <a:lnSpc>
                <a:spcPts val="2270"/>
              </a:lnSpc>
              <a:spcBef>
                <a:spcPts val="3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Çocuğunuzla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zorbalık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hakkında</a:t>
            </a:r>
            <a:r>
              <a:rPr dirty="0" sz="2100" spc="-15">
                <a:latin typeface="Calibri"/>
                <a:cs typeface="Calibri"/>
              </a:rPr>
              <a:t> konuşun,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onu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bilgilendirin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 </a:t>
            </a:r>
            <a:r>
              <a:rPr dirty="0" sz="2100" spc="-10">
                <a:latin typeface="Calibri"/>
                <a:cs typeface="Calibri"/>
              </a:rPr>
              <a:t> zorbalığın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hiçbir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şekilde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kabul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edilemez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olduğunu</a:t>
            </a:r>
            <a:r>
              <a:rPr dirty="0" sz="2100" spc="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vurgulayın.</a:t>
            </a:r>
            <a:endParaRPr sz="2100">
              <a:latin typeface="Calibri"/>
              <a:cs typeface="Calibri"/>
            </a:endParaRPr>
          </a:p>
          <a:p>
            <a:pPr marL="213360" marR="34290" indent="-201295">
              <a:lnSpc>
                <a:spcPts val="2270"/>
              </a:lnSpc>
              <a:spcBef>
                <a:spcPts val="8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Çocuğunuza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 i="1">
                <a:latin typeface="Calibri"/>
                <a:cs typeface="Calibri"/>
              </a:rPr>
              <a:t>zorbalığa</a:t>
            </a:r>
            <a:r>
              <a:rPr dirty="0" sz="2100" spc="45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tanık</a:t>
            </a:r>
            <a:r>
              <a:rPr dirty="0" sz="2100" spc="5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olmanın</a:t>
            </a:r>
            <a:r>
              <a:rPr dirty="0" sz="2100" spc="25" i="1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ona neler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hissettirdiğini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sorun,</a:t>
            </a:r>
            <a:r>
              <a:rPr dirty="0" sz="2100">
                <a:latin typeface="Calibri"/>
                <a:cs typeface="Calibri"/>
              </a:rPr>
              <a:t> bu</a:t>
            </a:r>
            <a:r>
              <a:rPr dirty="0" sz="2100" spc="-5">
                <a:latin typeface="Calibri"/>
                <a:cs typeface="Calibri"/>
              </a:rPr>
              <a:t> duygular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üzerinde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konuşun.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3</a:t>
            </a:r>
            <a:r>
              <a:rPr dirty="0"/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3011" y="2114852"/>
            <a:ext cx="33147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31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4150" y="1194270"/>
            <a:ext cx="7590790" cy="4006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/>
              <a:t>Çocuğunuz</a:t>
            </a:r>
            <a:r>
              <a:rPr dirty="0" sz="2450" spc="-30"/>
              <a:t> </a:t>
            </a:r>
            <a:r>
              <a:rPr dirty="0" sz="2450" spc="-10"/>
              <a:t>Zorbalığa</a:t>
            </a:r>
            <a:r>
              <a:rPr dirty="0" sz="2450" spc="30"/>
              <a:t> </a:t>
            </a:r>
            <a:r>
              <a:rPr dirty="0" sz="2450" spc="-25"/>
              <a:t>Tanıklık</a:t>
            </a:r>
            <a:r>
              <a:rPr dirty="0" sz="2450" spc="15"/>
              <a:t> </a:t>
            </a:r>
            <a:r>
              <a:rPr dirty="0" sz="2450" spc="-10"/>
              <a:t>Ediyorsa</a:t>
            </a:r>
            <a:r>
              <a:rPr dirty="0" sz="2450" spc="-20"/>
              <a:t> </a:t>
            </a:r>
            <a:r>
              <a:rPr dirty="0" sz="2450"/>
              <a:t>Neler </a:t>
            </a:r>
            <a:r>
              <a:rPr dirty="0" sz="2450" spc="-15"/>
              <a:t>Yapabilirsiniz?</a:t>
            </a:r>
            <a:endParaRPr sz="2450"/>
          </a:p>
        </p:txBody>
      </p:sp>
      <p:sp>
        <p:nvSpPr>
          <p:cNvPr id="6" name="object 6"/>
          <p:cNvSpPr txBox="1"/>
          <p:nvPr/>
        </p:nvSpPr>
        <p:spPr>
          <a:xfrm>
            <a:off x="1750536" y="2056824"/>
            <a:ext cx="425450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ED7C31"/>
                </a:solidFill>
                <a:latin typeface="Calibri"/>
                <a:cs typeface="Calibri"/>
              </a:rPr>
              <a:t>Çocuğunuzla</a:t>
            </a:r>
            <a:r>
              <a:rPr dirty="0" sz="2100" spc="-10" b="1">
                <a:solidFill>
                  <a:srgbClr val="ED7C31"/>
                </a:solidFill>
                <a:latin typeface="Calibri"/>
                <a:cs typeface="Calibri"/>
              </a:rPr>
              <a:t> konuşun</a:t>
            </a:r>
            <a:r>
              <a:rPr dirty="0" sz="2100" spc="5" b="1">
                <a:solidFill>
                  <a:srgbClr val="ED7C31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ED7C31"/>
                </a:solidFill>
                <a:latin typeface="Calibri"/>
                <a:cs typeface="Calibri"/>
              </a:rPr>
              <a:t>ve</a:t>
            </a:r>
            <a:r>
              <a:rPr dirty="0" sz="2100" spc="-5" b="1">
                <a:solidFill>
                  <a:srgbClr val="ED7C31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ED7C31"/>
                </a:solidFill>
                <a:latin typeface="Calibri"/>
                <a:cs typeface="Calibri"/>
              </a:rPr>
              <a:t>onu</a:t>
            </a:r>
            <a:r>
              <a:rPr dirty="0" sz="2100" spc="-20" b="1">
                <a:solidFill>
                  <a:srgbClr val="ED7C31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ED7C31"/>
                </a:solidFill>
                <a:latin typeface="Calibri"/>
                <a:cs typeface="Calibri"/>
              </a:rPr>
              <a:t>dinleyin.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972" y="1423415"/>
            <a:ext cx="8670290" cy="821690"/>
          </a:xfrm>
          <a:custGeom>
            <a:avLst/>
            <a:gdLst/>
            <a:ahLst/>
            <a:cxnLst/>
            <a:rect l="l" t="t" r="r" b="b"/>
            <a:pathLst>
              <a:path w="8670290" h="821689">
                <a:moveTo>
                  <a:pt x="8670036" y="108204"/>
                </a:moveTo>
                <a:lnTo>
                  <a:pt x="8668512" y="97536"/>
                </a:lnTo>
                <a:lnTo>
                  <a:pt x="8666988" y="86868"/>
                </a:lnTo>
                <a:lnTo>
                  <a:pt x="8665464" y="77724"/>
                </a:lnTo>
                <a:lnTo>
                  <a:pt x="8660892" y="68580"/>
                </a:lnTo>
                <a:lnTo>
                  <a:pt x="8657844" y="59436"/>
                </a:lnTo>
                <a:lnTo>
                  <a:pt x="8657844" y="99060"/>
                </a:lnTo>
                <a:lnTo>
                  <a:pt x="8657844" y="495300"/>
                </a:lnTo>
                <a:lnTo>
                  <a:pt x="8654796" y="513588"/>
                </a:lnTo>
                <a:lnTo>
                  <a:pt x="8651748" y="521208"/>
                </a:lnTo>
                <a:lnTo>
                  <a:pt x="8638032" y="544068"/>
                </a:lnTo>
                <a:lnTo>
                  <a:pt x="8638032" y="542544"/>
                </a:lnTo>
                <a:lnTo>
                  <a:pt x="8631936" y="550164"/>
                </a:lnTo>
                <a:lnTo>
                  <a:pt x="8625840" y="556260"/>
                </a:lnTo>
                <a:lnTo>
                  <a:pt x="8625840" y="554736"/>
                </a:lnTo>
                <a:lnTo>
                  <a:pt x="8618220" y="560832"/>
                </a:lnTo>
                <a:lnTo>
                  <a:pt x="8619744" y="560832"/>
                </a:lnTo>
                <a:lnTo>
                  <a:pt x="8610600" y="565404"/>
                </a:lnTo>
                <a:lnTo>
                  <a:pt x="8612124" y="565404"/>
                </a:lnTo>
                <a:lnTo>
                  <a:pt x="8602980" y="568452"/>
                </a:lnTo>
                <a:lnTo>
                  <a:pt x="8604504" y="568452"/>
                </a:lnTo>
                <a:lnTo>
                  <a:pt x="8586216" y="574548"/>
                </a:lnTo>
                <a:lnTo>
                  <a:pt x="8578596" y="574548"/>
                </a:lnTo>
                <a:lnTo>
                  <a:pt x="8569452" y="576072"/>
                </a:lnTo>
                <a:lnTo>
                  <a:pt x="789432" y="576072"/>
                </a:lnTo>
                <a:lnTo>
                  <a:pt x="778764" y="574548"/>
                </a:lnTo>
                <a:lnTo>
                  <a:pt x="771144" y="574548"/>
                </a:lnTo>
                <a:lnTo>
                  <a:pt x="762000" y="571500"/>
                </a:lnTo>
                <a:lnTo>
                  <a:pt x="754380" y="568452"/>
                </a:lnTo>
                <a:lnTo>
                  <a:pt x="745236" y="565404"/>
                </a:lnTo>
                <a:lnTo>
                  <a:pt x="746760" y="565404"/>
                </a:lnTo>
                <a:lnTo>
                  <a:pt x="739140" y="560832"/>
                </a:lnTo>
                <a:lnTo>
                  <a:pt x="733425" y="556260"/>
                </a:lnTo>
                <a:lnTo>
                  <a:pt x="731520" y="554736"/>
                </a:lnTo>
                <a:lnTo>
                  <a:pt x="731520" y="556260"/>
                </a:lnTo>
                <a:lnTo>
                  <a:pt x="725424" y="550164"/>
                </a:lnTo>
                <a:lnTo>
                  <a:pt x="720547" y="544068"/>
                </a:lnTo>
                <a:lnTo>
                  <a:pt x="719328" y="542544"/>
                </a:lnTo>
                <a:lnTo>
                  <a:pt x="719328" y="544068"/>
                </a:lnTo>
                <a:lnTo>
                  <a:pt x="705612" y="521208"/>
                </a:lnTo>
                <a:lnTo>
                  <a:pt x="707136" y="521208"/>
                </a:lnTo>
                <a:lnTo>
                  <a:pt x="704088" y="513588"/>
                </a:lnTo>
                <a:lnTo>
                  <a:pt x="701040" y="504444"/>
                </a:lnTo>
                <a:lnTo>
                  <a:pt x="699516" y="495300"/>
                </a:lnTo>
                <a:lnTo>
                  <a:pt x="699516" y="99060"/>
                </a:lnTo>
                <a:lnTo>
                  <a:pt x="699770" y="97536"/>
                </a:lnTo>
                <a:lnTo>
                  <a:pt x="701040" y="89916"/>
                </a:lnTo>
                <a:lnTo>
                  <a:pt x="704088" y="80772"/>
                </a:lnTo>
                <a:lnTo>
                  <a:pt x="707136" y="73152"/>
                </a:lnTo>
                <a:lnTo>
                  <a:pt x="705612" y="73152"/>
                </a:lnTo>
                <a:lnTo>
                  <a:pt x="719328" y="50292"/>
                </a:lnTo>
                <a:lnTo>
                  <a:pt x="719328" y="51816"/>
                </a:lnTo>
                <a:lnTo>
                  <a:pt x="720547" y="50292"/>
                </a:lnTo>
                <a:lnTo>
                  <a:pt x="725424" y="44196"/>
                </a:lnTo>
                <a:lnTo>
                  <a:pt x="731520" y="38100"/>
                </a:lnTo>
                <a:lnTo>
                  <a:pt x="731520" y="39624"/>
                </a:lnTo>
                <a:lnTo>
                  <a:pt x="733425" y="38100"/>
                </a:lnTo>
                <a:lnTo>
                  <a:pt x="739140" y="33528"/>
                </a:lnTo>
                <a:lnTo>
                  <a:pt x="746760" y="28956"/>
                </a:lnTo>
                <a:lnTo>
                  <a:pt x="745236" y="28956"/>
                </a:lnTo>
                <a:lnTo>
                  <a:pt x="754380" y="25908"/>
                </a:lnTo>
                <a:lnTo>
                  <a:pt x="762000" y="22860"/>
                </a:lnTo>
                <a:lnTo>
                  <a:pt x="771144" y="19812"/>
                </a:lnTo>
                <a:lnTo>
                  <a:pt x="780288" y="18288"/>
                </a:lnTo>
                <a:lnTo>
                  <a:pt x="8578596" y="18288"/>
                </a:lnTo>
                <a:lnTo>
                  <a:pt x="8587740" y="19812"/>
                </a:lnTo>
                <a:lnTo>
                  <a:pt x="8586216" y="19812"/>
                </a:lnTo>
                <a:lnTo>
                  <a:pt x="8604504" y="25908"/>
                </a:lnTo>
                <a:lnTo>
                  <a:pt x="8602980" y="25908"/>
                </a:lnTo>
                <a:lnTo>
                  <a:pt x="8612124" y="28956"/>
                </a:lnTo>
                <a:lnTo>
                  <a:pt x="8610600" y="28956"/>
                </a:lnTo>
                <a:lnTo>
                  <a:pt x="8619744" y="33528"/>
                </a:lnTo>
                <a:lnTo>
                  <a:pt x="8618220" y="33528"/>
                </a:lnTo>
                <a:lnTo>
                  <a:pt x="8625840" y="39624"/>
                </a:lnTo>
                <a:lnTo>
                  <a:pt x="8625840" y="38100"/>
                </a:lnTo>
                <a:lnTo>
                  <a:pt x="8631936" y="44196"/>
                </a:lnTo>
                <a:lnTo>
                  <a:pt x="8638032" y="51816"/>
                </a:lnTo>
                <a:lnTo>
                  <a:pt x="8638032" y="50292"/>
                </a:lnTo>
                <a:lnTo>
                  <a:pt x="8651748" y="73152"/>
                </a:lnTo>
                <a:lnTo>
                  <a:pt x="8654796" y="80772"/>
                </a:lnTo>
                <a:lnTo>
                  <a:pt x="8657844" y="99060"/>
                </a:lnTo>
                <a:lnTo>
                  <a:pt x="8657844" y="59436"/>
                </a:lnTo>
                <a:lnTo>
                  <a:pt x="8651748" y="51816"/>
                </a:lnTo>
                <a:lnTo>
                  <a:pt x="8650834" y="50292"/>
                </a:lnTo>
                <a:lnTo>
                  <a:pt x="8647176" y="44196"/>
                </a:lnTo>
                <a:lnTo>
                  <a:pt x="8641080" y="38100"/>
                </a:lnTo>
                <a:lnTo>
                  <a:pt x="8633460" y="30480"/>
                </a:lnTo>
                <a:lnTo>
                  <a:pt x="8624316" y="24384"/>
                </a:lnTo>
                <a:lnTo>
                  <a:pt x="8616696" y="19812"/>
                </a:lnTo>
                <a:lnTo>
                  <a:pt x="8613648" y="18288"/>
                </a:lnTo>
                <a:lnTo>
                  <a:pt x="8607552" y="15240"/>
                </a:lnTo>
                <a:lnTo>
                  <a:pt x="8589264" y="9144"/>
                </a:lnTo>
                <a:lnTo>
                  <a:pt x="8578596" y="7620"/>
                </a:lnTo>
                <a:lnTo>
                  <a:pt x="778764" y="7620"/>
                </a:lnTo>
                <a:lnTo>
                  <a:pt x="740664" y="19812"/>
                </a:lnTo>
                <a:lnTo>
                  <a:pt x="705612" y="51816"/>
                </a:lnTo>
                <a:lnTo>
                  <a:pt x="693407" y="77762"/>
                </a:lnTo>
                <a:lnTo>
                  <a:pt x="693407" y="0"/>
                </a:lnTo>
                <a:lnTo>
                  <a:pt x="345948" y="242316"/>
                </a:lnTo>
                <a:lnTo>
                  <a:pt x="0" y="0"/>
                </a:lnTo>
                <a:lnTo>
                  <a:pt x="0" y="579120"/>
                </a:lnTo>
                <a:lnTo>
                  <a:pt x="345948" y="821436"/>
                </a:lnTo>
                <a:lnTo>
                  <a:pt x="693407" y="579120"/>
                </a:lnTo>
                <a:lnTo>
                  <a:pt x="693407" y="516597"/>
                </a:lnTo>
                <a:lnTo>
                  <a:pt x="696468" y="525780"/>
                </a:lnTo>
                <a:lnTo>
                  <a:pt x="717804" y="557784"/>
                </a:lnTo>
                <a:lnTo>
                  <a:pt x="749808" y="579120"/>
                </a:lnTo>
                <a:lnTo>
                  <a:pt x="778764" y="586740"/>
                </a:lnTo>
                <a:lnTo>
                  <a:pt x="8578596" y="586740"/>
                </a:lnTo>
                <a:lnTo>
                  <a:pt x="8589264" y="585216"/>
                </a:lnTo>
                <a:lnTo>
                  <a:pt x="8607552" y="579120"/>
                </a:lnTo>
                <a:lnTo>
                  <a:pt x="8613648" y="576072"/>
                </a:lnTo>
                <a:lnTo>
                  <a:pt x="8616696" y="574548"/>
                </a:lnTo>
                <a:lnTo>
                  <a:pt x="8624316" y="569976"/>
                </a:lnTo>
                <a:lnTo>
                  <a:pt x="8633460" y="563880"/>
                </a:lnTo>
                <a:lnTo>
                  <a:pt x="8641080" y="556260"/>
                </a:lnTo>
                <a:lnTo>
                  <a:pt x="8647176" y="550164"/>
                </a:lnTo>
                <a:lnTo>
                  <a:pt x="8650834" y="544068"/>
                </a:lnTo>
                <a:lnTo>
                  <a:pt x="8651748" y="542544"/>
                </a:lnTo>
                <a:lnTo>
                  <a:pt x="8657844" y="534924"/>
                </a:lnTo>
                <a:lnTo>
                  <a:pt x="8660892" y="525780"/>
                </a:lnTo>
                <a:lnTo>
                  <a:pt x="8665464" y="516636"/>
                </a:lnTo>
                <a:lnTo>
                  <a:pt x="8666988" y="507492"/>
                </a:lnTo>
                <a:lnTo>
                  <a:pt x="8670036" y="486156"/>
                </a:lnTo>
                <a:lnTo>
                  <a:pt x="8670036" y="108204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5284" y="1671303"/>
            <a:ext cx="29781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4584" y="1529546"/>
            <a:ext cx="7486650" cy="3040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ED7C31"/>
                </a:solidFill>
                <a:latin typeface="Calibri"/>
                <a:cs typeface="Calibri"/>
              </a:rPr>
              <a:t>Neler</a:t>
            </a:r>
            <a:r>
              <a:rPr dirty="0" sz="2100" spc="20" b="1">
                <a:solidFill>
                  <a:srgbClr val="ED7C31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ED7C31"/>
                </a:solidFill>
                <a:latin typeface="Calibri"/>
                <a:cs typeface="Calibri"/>
              </a:rPr>
              <a:t>yapabileceği</a:t>
            </a:r>
            <a:r>
              <a:rPr dirty="0" sz="2100" spc="40" b="1">
                <a:solidFill>
                  <a:srgbClr val="ED7C31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ED7C31"/>
                </a:solidFill>
                <a:latin typeface="Calibri"/>
                <a:cs typeface="Calibri"/>
              </a:rPr>
              <a:t>konusunda</a:t>
            </a:r>
            <a:r>
              <a:rPr dirty="0" sz="2100" spc="25" b="1">
                <a:solidFill>
                  <a:srgbClr val="ED7C31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ED7C31"/>
                </a:solidFill>
                <a:latin typeface="Calibri"/>
                <a:cs typeface="Calibri"/>
              </a:rPr>
              <a:t>çocuğunuza</a:t>
            </a:r>
            <a:r>
              <a:rPr dirty="0" sz="2100" spc="5" b="1">
                <a:solidFill>
                  <a:srgbClr val="ED7C31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ED7C31"/>
                </a:solidFill>
                <a:latin typeface="Calibri"/>
                <a:cs typeface="Calibri"/>
              </a:rPr>
              <a:t>destek</a:t>
            </a:r>
            <a:r>
              <a:rPr dirty="0" sz="2100" spc="10" b="1">
                <a:solidFill>
                  <a:srgbClr val="ED7C31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ED7C31"/>
                </a:solidFill>
                <a:latin typeface="Calibri"/>
                <a:cs typeface="Calibri"/>
              </a:rPr>
              <a:t>olmaya</a:t>
            </a:r>
            <a:r>
              <a:rPr dirty="0" sz="2100" spc="25" b="1">
                <a:solidFill>
                  <a:srgbClr val="ED7C31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ED7C31"/>
                </a:solidFill>
                <a:latin typeface="Calibri"/>
                <a:cs typeface="Calibri"/>
              </a:rPr>
              <a:t>çalışın.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72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Zorbalık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yapan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arkadaşlarını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desteklememesi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gerektiğini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aktarın.</a:t>
            </a:r>
            <a:endParaRPr sz="1900">
              <a:latin typeface="Calibri"/>
              <a:cs typeface="Calibri"/>
            </a:endParaRPr>
          </a:p>
          <a:p>
            <a:pPr marL="213360" marR="5080" indent="-201295">
              <a:lnSpc>
                <a:spcPts val="2080"/>
              </a:lnSpc>
              <a:spcBef>
                <a:spcPts val="9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Çocuğunuzla </a:t>
            </a:r>
            <a:r>
              <a:rPr dirty="0" sz="1900">
                <a:latin typeface="Calibri"/>
                <a:cs typeface="Calibri"/>
              </a:rPr>
              <a:t>zorbalığı </a:t>
            </a:r>
            <a:r>
              <a:rPr dirty="0" sz="1900" spc="10">
                <a:latin typeface="Calibri"/>
                <a:cs typeface="Calibri"/>
              </a:rPr>
              <a:t>engelleme </a:t>
            </a:r>
            <a:r>
              <a:rPr dirty="0" sz="1900" spc="5">
                <a:latin typeface="Calibri"/>
                <a:cs typeface="Calibri"/>
              </a:rPr>
              <a:t>konusunda </a:t>
            </a:r>
            <a:r>
              <a:rPr dirty="0" sz="1900" spc="15">
                <a:latin typeface="Calibri"/>
                <a:cs typeface="Calibri"/>
              </a:rPr>
              <a:t>onun </a:t>
            </a:r>
            <a:r>
              <a:rPr dirty="0" sz="1900">
                <a:latin typeface="Calibri"/>
                <a:cs typeface="Calibri"/>
              </a:rPr>
              <a:t>ve </a:t>
            </a:r>
            <a:r>
              <a:rPr dirty="0" sz="1900" spc="5">
                <a:latin typeface="Calibri"/>
                <a:cs typeface="Calibri"/>
              </a:rPr>
              <a:t>arkadaşlarının </a:t>
            </a:r>
            <a:r>
              <a:rPr dirty="0" sz="1900" spc="10">
                <a:latin typeface="Calibri"/>
                <a:cs typeface="Calibri"/>
              </a:rPr>
              <a:t>neler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yapabileceği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üzerinde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konuşun.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Birlikte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bir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plan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hazırlayın.</a:t>
            </a:r>
            <a:endParaRPr sz="1900">
              <a:latin typeface="Calibri"/>
              <a:cs typeface="Calibri"/>
            </a:endParaRPr>
          </a:p>
          <a:p>
            <a:pPr marL="213360" marR="665480" indent="-201295">
              <a:lnSpc>
                <a:spcPct val="91300"/>
              </a:lnSpc>
              <a:spcBef>
                <a:spcPts val="8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Çocuğunuzun, </a:t>
            </a:r>
            <a:r>
              <a:rPr dirty="0" sz="1900" spc="5">
                <a:latin typeface="Calibri"/>
                <a:cs typeface="Calibri"/>
              </a:rPr>
              <a:t>zorbalık </a:t>
            </a:r>
            <a:r>
              <a:rPr dirty="0" sz="1900" spc="15">
                <a:latin typeface="Calibri"/>
                <a:cs typeface="Calibri"/>
              </a:rPr>
              <a:t>durumuna </a:t>
            </a:r>
            <a:r>
              <a:rPr dirty="0" sz="1900" spc="10">
                <a:latin typeface="Calibri"/>
                <a:cs typeface="Calibri"/>
              </a:rPr>
              <a:t>şahit olduğunda bir </a:t>
            </a:r>
            <a:r>
              <a:rPr dirty="0" sz="1900" spc="5">
                <a:latin typeface="Calibri"/>
                <a:cs typeface="Calibri"/>
              </a:rPr>
              <a:t>yetişkine </a:t>
            </a:r>
            <a:r>
              <a:rPr dirty="0" sz="1900" spc="10">
                <a:latin typeface="Calibri"/>
                <a:cs typeface="Calibri"/>
              </a:rPr>
              <a:t> (öğretmenine)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bunu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haber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vermesinin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önemli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bir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yardım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olduğunu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söyleyin.</a:t>
            </a:r>
            <a:endParaRPr sz="1900">
              <a:latin typeface="Calibri"/>
              <a:cs typeface="Calibri"/>
            </a:endParaRPr>
          </a:p>
          <a:p>
            <a:pPr marL="213360" marR="179705" indent="-201295">
              <a:lnSpc>
                <a:spcPts val="2080"/>
              </a:lnSpc>
              <a:spcBef>
                <a:spcPts val="919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Çocuğunuzu, </a:t>
            </a:r>
            <a:r>
              <a:rPr dirty="0" sz="1900">
                <a:latin typeface="Calibri"/>
                <a:cs typeface="Calibri"/>
              </a:rPr>
              <a:t>zorbalığa </a:t>
            </a:r>
            <a:r>
              <a:rPr dirty="0" sz="1900" spc="10">
                <a:latin typeface="Calibri"/>
                <a:cs typeface="Calibri"/>
              </a:rPr>
              <a:t>maruz </a:t>
            </a:r>
            <a:r>
              <a:rPr dirty="0" sz="1900">
                <a:latin typeface="Calibri"/>
                <a:cs typeface="Calibri"/>
              </a:rPr>
              <a:t>kalan </a:t>
            </a:r>
            <a:r>
              <a:rPr dirty="0" sz="1900" spc="5">
                <a:latin typeface="Calibri"/>
                <a:cs typeface="Calibri"/>
              </a:rPr>
              <a:t>öğrenciye </a:t>
            </a:r>
            <a:r>
              <a:rPr dirty="0" sz="1900" spc="-5">
                <a:latin typeface="Calibri"/>
                <a:cs typeface="Calibri"/>
              </a:rPr>
              <a:t>karşı </a:t>
            </a:r>
            <a:r>
              <a:rPr dirty="0" sz="1900" spc="5">
                <a:latin typeface="Calibri"/>
                <a:cs typeface="Calibri"/>
              </a:rPr>
              <a:t>destekleyici </a:t>
            </a:r>
            <a:r>
              <a:rPr dirty="0" sz="1900">
                <a:latin typeface="Calibri"/>
                <a:cs typeface="Calibri"/>
              </a:rPr>
              <a:t>ve </a:t>
            </a:r>
            <a:r>
              <a:rPr dirty="0" sz="1900" spc="10">
                <a:latin typeface="Calibri"/>
                <a:cs typeface="Calibri"/>
              </a:rPr>
              <a:t>nazik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olmaya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teşvik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edin.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Onun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neler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hissedebileceği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üzerinde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konuşun.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4316" y="4747259"/>
            <a:ext cx="8542020" cy="820419"/>
          </a:xfrm>
          <a:custGeom>
            <a:avLst/>
            <a:gdLst/>
            <a:ahLst/>
            <a:cxnLst/>
            <a:rect l="l" t="t" r="r" b="b"/>
            <a:pathLst>
              <a:path w="8542020" h="820420">
                <a:moveTo>
                  <a:pt x="8542020" y="199644"/>
                </a:moveTo>
                <a:lnTo>
                  <a:pt x="8531352" y="166116"/>
                </a:lnTo>
                <a:lnTo>
                  <a:pt x="8531352" y="201168"/>
                </a:lnTo>
                <a:lnTo>
                  <a:pt x="8531352" y="598932"/>
                </a:lnTo>
                <a:lnTo>
                  <a:pt x="8529828" y="608076"/>
                </a:lnTo>
                <a:lnTo>
                  <a:pt x="8529828" y="606552"/>
                </a:lnTo>
                <a:lnTo>
                  <a:pt x="8523732" y="624840"/>
                </a:lnTo>
                <a:lnTo>
                  <a:pt x="8523732" y="623316"/>
                </a:lnTo>
                <a:lnTo>
                  <a:pt x="8520684" y="632460"/>
                </a:lnTo>
                <a:lnTo>
                  <a:pt x="8516099" y="640080"/>
                </a:lnTo>
                <a:lnTo>
                  <a:pt x="8516099" y="638556"/>
                </a:lnTo>
                <a:lnTo>
                  <a:pt x="8510016" y="646176"/>
                </a:lnTo>
                <a:lnTo>
                  <a:pt x="8511540" y="646176"/>
                </a:lnTo>
                <a:lnTo>
                  <a:pt x="8499335" y="658368"/>
                </a:lnTo>
                <a:lnTo>
                  <a:pt x="8484108" y="667512"/>
                </a:lnTo>
                <a:lnTo>
                  <a:pt x="8485632" y="667512"/>
                </a:lnTo>
                <a:lnTo>
                  <a:pt x="8476488" y="672084"/>
                </a:lnTo>
                <a:lnTo>
                  <a:pt x="8468868" y="675132"/>
                </a:lnTo>
                <a:lnTo>
                  <a:pt x="8450567" y="678180"/>
                </a:lnTo>
                <a:lnTo>
                  <a:pt x="754367" y="678180"/>
                </a:lnTo>
                <a:lnTo>
                  <a:pt x="736079" y="675132"/>
                </a:lnTo>
                <a:lnTo>
                  <a:pt x="737603" y="675132"/>
                </a:lnTo>
                <a:lnTo>
                  <a:pt x="728459" y="672084"/>
                </a:lnTo>
                <a:lnTo>
                  <a:pt x="713219" y="662940"/>
                </a:lnTo>
                <a:lnTo>
                  <a:pt x="707123" y="658368"/>
                </a:lnTo>
                <a:lnTo>
                  <a:pt x="699503" y="652272"/>
                </a:lnTo>
                <a:lnTo>
                  <a:pt x="701027" y="652272"/>
                </a:lnTo>
                <a:lnTo>
                  <a:pt x="694931" y="646176"/>
                </a:lnTo>
                <a:lnTo>
                  <a:pt x="690054" y="640080"/>
                </a:lnTo>
                <a:lnTo>
                  <a:pt x="688835" y="638556"/>
                </a:lnTo>
                <a:lnTo>
                  <a:pt x="688835" y="640080"/>
                </a:lnTo>
                <a:lnTo>
                  <a:pt x="684263" y="632460"/>
                </a:lnTo>
                <a:lnTo>
                  <a:pt x="685787" y="632460"/>
                </a:lnTo>
                <a:lnTo>
                  <a:pt x="681977" y="624840"/>
                </a:lnTo>
                <a:lnTo>
                  <a:pt x="681215" y="623316"/>
                </a:lnTo>
                <a:lnTo>
                  <a:pt x="681215" y="624840"/>
                </a:lnTo>
                <a:lnTo>
                  <a:pt x="678167" y="615696"/>
                </a:lnTo>
                <a:lnTo>
                  <a:pt x="676897" y="608076"/>
                </a:lnTo>
                <a:lnTo>
                  <a:pt x="676643" y="606552"/>
                </a:lnTo>
                <a:lnTo>
                  <a:pt x="676643" y="608076"/>
                </a:lnTo>
                <a:lnTo>
                  <a:pt x="673989" y="592201"/>
                </a:lnTo>
                <a:lnTo>
                  <a:pt x="694931" y="577596"/>
                </a:lnTo>
                <a:lnTo>
                  <a:pt x="694931" y="153924"/>
                </a:lnTo>
                <a:lnTo>
                  <a:pt x="701027" y="147828"/>
                </a:lnTo>
                <a:lnTo>
                  <a:pt x="699503" y="147828"/>
                </a:lnTo>
                <a:lnTo>
                  <a:pt x="707123" y="141732"/>
                </a:lnTo>
                <a:lnTo>
                  <a:pt x="713219" y="137160"/>
                </a:lnTo>
                <a:lnTo>
                  <a:pt x="728459" y="128016"/>
                </a:lnTo>
                <a:lnTo>
                  <a:pt x="737603" y="124968"/>
                </a:lnTo>
                <a:lnTo>
                  <a:pt x="736079" y="124968"/>
                </a:lnTo>
                <a:lnTo>
                  <a:pt x="754367" y="121920"/>
                </a:lnTo>
                <a:lnTo>
                  <a:pt x="8450567" y="121920"/>
                </a:lnTo>
                <a:lnTo>
                  <a:pt x="8468868" y="124968"/>
                </a:lnTo>
                <a:lnTo>
                  <a:pt x="8476488" y="128016"/>
                </a:lnTo>
                <a:lnTo>
                  <a:pt x="8485632" y="132588"/>
                </a:lnTo>
                <a:lnTo>
                  <a:pt x="8484108" y="132588"/>
                </a:lnTo>
                <a:lnTo>
                  <a:pt x="8499335" y="141732"/>
                </a:lnTo>
                <a:lnTo>
                  <a:pt x="8511540" y="153924"/>
                </a:lnTo>
                <a:lnTo>
                  <a:pt x="8510016" y="153924"/>
                </a:lnTo>
                <a:lnTo>
                  <a:pt x="8516099" y="161544"/>
                </a:lnTo>
                <a:lnTo>
                  <a:pt x="8516099" y="160020"/>
                </a:lnTo>
                <a:lnTo>
                  <a:pt x="8520684" y="167640"/>
                </a:lnTo>
                <a:lnTo>
                  <a:pt x="8523732" y="176784"/>
                </a:lnTo>
                <a:lnTo>
                  <a:pt x="8523732" y="175260"/>
                </a:lnTo>
                <a:lnTo>
                  <a:pt x="8529828" y="193548"/>
                </a:lnTo>
                <a:lnTo>
                  <a:pt x="8529828" y="192024"/>
                </a:lnTo>
                <a:lnTo>
                  <a:pt x="8531352" y="201168"/>
                </a:lnTo>
                <a:lnTo>
                  <a:pt x="8531352" y="166116"/>
                </a:lnTo>
                <a:lnTo>
                  <a:pt x="8528304" y="160020"/>
                </a:lnTo>
                <a:lnTo>
                  <a:pt x="8525256" y="153924"/>
                </a:lnTo>
                <a:lnTo>
                  <a:pt x="8519160" y="146304"/>
                </a:lnTo>
                <a:lnTo>
                  <a:pt x="8505444" y="132588"/>
                </a:lnTo>
                <a:lnTo>
                  <a:pt x="8497824" y="128016"/>
                </a:lnTo>
                <a:lnTo>
                  <a:pt x="8490204" y="121920"/>
                </a:lnTo>
                <a:lnTo>
                  <a:pt x="8481060" y="117348"/>
                </a:lnTo>
                <a:lnTo>
                  <a:pt x="8471916" y="114300"/>
                </a:lnTo>
                <a:lnTo>
                  <a:pt x="8462772" y="112776"/>
                </a:lnTo>
                <a:lnTo>
                  <a:pt x="8452104" y="111252"/>
                </a:lnTo>
                <a:lnTo>
                  <a:pt x="8442960" y="109728"/>
                </a:lnTo>
                <a:lnTo>
                  <a:pt x="763511" y="109728"/>
                </a:lnTo>
                <a:lnTo>
                  <a:pt x="752843" y="111252"/>
                </a:lnTo>
                <a:lnTo>
                  <a:pt x="743699" y="112776"/>
                </a:lnTo>
                <a:lnTo>
                  <a:pt x="733031" y="114300"/>
                </a:lnTo>
                <a:lnTo>
                  <a:pt x="723887" y="117348"/>
                </a:lnTo>
                <a:lnTo>
                  <a:pt x="716267" y="121920"/>
                </a:lnTo>
                <a:lnTo>
                  <a:pt x="707123" y="128016"/>
                </a:lnTo>
                <a:lnTo>
                  <a:pt x="699503" y="132588"/>
                </a:lnTo>
                <a:lnTo>
                  <a:pt x="694931" y="137160"/>
                </a:lnTo>
                <a:lnTo>
                  <a:pt x="694931" y="0"/>
                </a:lnTo>
                <a:lnTo>
                  <a:pt x="347459" y="242328"/>
                </a:lnTo>
                <a:lnTo>
                  <a:pt x="0" y="0"/>
                </a:lnTo>
                <a:lnTo>
                  <a:pt x="0" y="577596"/>
                </a:lnTo>
                <a:lnTo>
                  <a:pt x="347459" y="819912"/>
                </a:lnTo>
                <a:lnTo>
                  <a:pt x="662927" y="599922"/>
                </a:lnTo>
                <a:lnTo>
                  <a:pt x="662927" y="600456"/>
                </a:lnTo>
                <a:lnTo>
                  <a:pt x="679691" y="646176"/>
                </a:lnTo>
                <a:lnTo>
                  <a:pt x="707123" y="672084"/>
                </a:lnTo>
                <a:lnTo>
                  <a:pt x="716267" y="678180"/>
                </a:lnTo>
                <a:lnTo>
                  <a:pt x="723887" y="681228"/>
                </a:lnTo>
                <a:lnTo>
                  <a:pt x="733031" y="685800"/>
                </a:lnTo>
                <a:lnTo>
                  <a:pt x="743699" y="687324"/>
                </a:lnTo>
                <a:lnTo>
                  <a:pt x="752843" y="688848"/>
                </a:lnTo>
                <a:lnTo>
                  <a:pt x="763511" y="690372"/>
                </a:lnTo>
                <a:lnTo>
                  <a:pt x="8442960" y="690372"/>
                </a:lnTo>
                <a:lnTo>
                  <a:pt x="8452104" y="688848"/>
                </a:lnTo>
                <a:lnTo>
                  <a:pt x="8462772" y="687324"/>
                </a:lnTo>
                <a:lnTo>
                  <a:pt x="8471916" y="685800"/>
                </a:lnTo>
                <a:lnTo>
                  <a:pt x="8481060" y="681228"/>
                </a:lnTo>
                <a:lnTo>
                  <a:pt x="8490204" y="678180"/>
                </a:lnTo>
                <a:lnTo>
                  <a:pt x="8497824" y="672084"/>
                </a:lnTo>
                <a:lnTo>
                  <a:pt x="8505444" y="667512"/>
                </a:lnTo>
                <a:lnTo>
                  <a:pt x="8519160" y="653796"/>
                </a:lnTo>
                <a:lnTo>
                  <a:pt x="8525256" y="646176"/>
                </a:lnTo>
                <a:lnTo>
                  <a:pt x="8528304" y="640080"/>
                </a:lnTo>
                <a:lnTo>
                  <a:pt x="8534400" y="627888"/>
                </a:lnTo>
                <a:lnTo>
                  <a:pt x="8535416" y="624840"/>
                </a:lnTo>
                <a:lnTo>
                  <a:pt x="8540483" y="609600"/>
                </a:lnTo>
                <a:lnTo>
                  <a:pt x="8540750" y="608076"/>
                </a:lnTo>
                <a:lnTo>
                  <a:pt x="8542020" y="600456"/>
                </a:lnTo>
                <a:lnTo>
                  <a:pt x="8542020" y="199644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15607" y="4900703"/>
            <a:ext cx="29781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3</a:t>
            </a:r>
            <a:r>
              <a:rPr dirty="0"/>
              <a:t>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8341" y="4966164"/>
            <a:ext cx="213741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solidFill>
                  <a:srgbClr val="ED7C31"/>
                </a:solidFill>
                <a:latin typeface="Calibri"/>
                <a:cs typeface="Calibri"/>
              </a:rPr>
              <a:t>Okulu</a:t>
            </a:r>
            <a:r>
              <a:rPr dirty="0" sz="2100" spc="-40" b="1">
                <a:solidFill>
                  <a:srgbClr val="ED7C31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ED7C31"/>
                </a:solidFill>
                <a:latin typeface="Calibri"/>
                <a:cs typeface="Calibri"/>
              </a:rPr>
              <a:t>bilgilendirin.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2914" y="5586443"/>
            <a:ext cx="6809105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900" spc="5">
                <a:latin typeface="Calibri"/>
                <a:cs typeface="Calibri"/>
              </a:rPr>
              <a:t>Okul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ile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mutlaka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temasa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geçin,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bu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olayı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okul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yönetimiyle</a:t>
            </a:r>
            <a:r>
              <a:rPr dirty="0" sz="1900" spc="5">
                <a:latin typeface="Calibri"/>
                <a:cs typeface="Calibri"/>
              </a:rPr>
              <a:t> paylaşın.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77394" y="878798"/>
            <a:ext cx="7590790" cy="4006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/>
              <a:t>Çocuğunuz</a:t>
            </a:r>
            <a:r>
              <a:rPr dirty="0" sz="2450" spc="-30"/>
              <a:t> </a:t>
            </a:r>
            <a:r>
              <a:rPr dirty="0" sz="2450" spc="-10"/>
              <a:t>Zorbalığa</a:t>
            </a:r>
            <a:r>
              <a:rPr dirty="0" sz="2450" spc="30"/>
              <a:t> </a:t>
            </a:r>
            <a:r>
              <a:rPr dirty="0" sz="2450" spc="-25"/>
              <a:t>Tanıklık</a:t>
            </a:r>
            <a:r>
              <a:rPr dirty="0" sz="2450" spc="15"/>
              <a:t> </a:t>
            </a:r>
            <a:r>
              <a:rPr dirty="0" sz="2450" spc="-10"/>
              <a:t>Ediyorsa</a:t>
            </a:r>
            <a:r>
              <a:rPr dirty="0" sz="2450" spc="-20"/>
              <a:t> </a:t>
            </a:r>
            <a:r>
              <a:rPr dirty="0" sz="2450"/>
              <a:t>Neler </a:t>
            </a:r>
            <a:r>
              <a:rPr dirty="0" sz="2450" spc="-15"/>
              <a:t>Yapabilirsiniz?</a:t>
            </a:r>
            <a:endParaRPr sz="245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2841" y="1212634"/>
            <a:ext cx="474535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150"/>
              <a:t>A</a:t>
            </a:r>
            <a:r>
              <a:rPr dirty="0" sz="3150" spc="-90"/>
              <a:t>nn</a:t>
            </a:r>
            <a:r>
              <a:rPr dirty="0" sz="3150" spc="-45"/>
              <a:t>e</a:t>
            </a:r>
            <a:r>
              <a:rPr dirty="0" sz="3150" spc="-20"/>
              <a:t>-</a:t>
            </a:r>
            <a:r>
              <a:rPr dirty="0" sz="3150" spc="-100"/>
              <a:t>B</a:t>
            </a:r>
            <a:r>
              <a:rPr dirty="0" sz="3150" spc="-105"/>
              <a:t>a</a:t>
            </a:r>
            <a:r>
              <a:rPr dirty="0" sz="3150" spc="-90"/>
              <a:t>b</a:t>
            </a:r>
            <a:r>
              <a:rPr dirty="0" sz="3150" spc="-105"/>
              <a:t>a</a:t>
            </a:r>
            <a:r>
              <a:rPr dirty="0" sz="3150" spc="-85"/>
              <a:t>l</a:t>
            </a:r>
            <a:r>
              <a:rPr dirty="0" sz="3150" spc="-105"/>
              <a:t>a</a:t>
            </a:r>
            <a:r>
              <a:rPr dirty="0" sz="3150" spc="-114"/>
              <a:t>r</a:t>
            </a:r>
            <a:r>
              <a:rPr dirty="0" sz="3150" spc="-70"/>
              <a:t>a</a:t>
            </a:r>
            <a:r>
              <a:rPr dirty="0" sz="3150" spc="-85"/>
              <a:t> </a:t>
            </a:r>
            <a:r>
              <a:rPr dirty="0" sz="3150" spc="-55"/>
              <a:t>G</a:t>
            </a:r>
            <a:r>
              <a:rPr dirty="0" sz="3150" spc="-75"/>
              <a:t>e</a:t>
            </a:r>
            <a:r>
              <a:rPr dirty="0" sz="3150" spc="-55"/>
              <a:t>n</a:t>
            </a:r>
            <a:r>
              <a:rPr dirty="0" sz="3150" spc="-75"/>
              <a:t>e</a:t>
            </a:r>
            <a:r>
              <a:rPr dirty="0" sz="3150" spc="-80"/>
              <a:t>l</a:t>
            </a:r>
            <a:r>
              <a:rPr dirty="0" sz="3150" spc="-55"/>
              <a:t> </a:t>
            </a:r>
            <a:r>
              <a:rPr dirty="0" sz="3150" spc="-85"/>
              <a:t>Ö</a:t>
            </a:r>
            <a:r>
              <a:rPr dirty="0" sz="3150" spc="-90"/>
              <a:t>n</a:t>
            </a:r>
            <a:r>
              <a:rPr dirty="0" sz="3150" spc="-45"/>
              <a:t>e</a:t>
            </a:r>
            <a:r>
              <a:rPr dirty="0" sz="3150" spc="-50"/>
              <a:t>r</a:t>
            </a:r>
            <a:r>
              <a:rPr dirty="0" sz="3150" spc="-114"/>
              <a:t>i</a:t>
            </a:r>
            <a:r>
              <a:rPr dirty="0" sz="3150" spc="-85"/>
              <a:t>l</a:t>
            </a:r>
            <a:r>
              <a:rPr dirty="0" sz="3150" spc="-75"/>
              <a:t>e</a:t>
            </a:r>
            <a:r>
              <a:rPr dirty="0" sz="3150" spc="-35"/>
              <a:t>r</a:t>
            </a:r>
            <a:endParaRPr sz="315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3</a:t>
            </a:r>
            <a:r>
              <a:rPr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201" y="2383087"/>
            <a:ext cx="8857615" cy="252984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13360" marR="5080" indent="-20129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5">
                <a:latin typeface="Calibri"/>
                <a:cs typeface="Calibri"/>
              </a:rPr>
              <a:t>Anne-babalar,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bir</a:t>
            </a:r>
            <a:r>
              <a:rPr dirty="0" sz="2450" spc="3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yandan</a:t>
            </a:r>
            <a:r>
              <a:rPr dirty="0" sz="2450" spc="1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çocuklarının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gelişimine</a:t>
            </a:r>
            <a:r>
              <a:rPr dirty="0" sz="2450" spc="-4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katkıda</a:t>
            </a:r>
            <a:r>
              <a:rPr dirty="0" sz="2450" spc="2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bulunurken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bir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yandan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10">
                <a:latin typeface="Calibri"/>
                <a:cs typeface="Calibri"/>
              </a:rPr>
              <a:t>da</a:t>
            </a:r>
            <a:r>
              <a:rPr dirty="0" sz="2450" spc="-10">
                <a:latin typeface="Calibri"/>
                <a:cs typeface="Calibri"/>
              </a:rPr>
              <a:t> akran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zorbalığının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önlenmesini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sağlayabilirler: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33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5">
                <a:latin typeface="Calibri"/>
                <a:cs typeface="Calibri"/>
              </a:rPr>
              <a:t>Olumlu</a:t>
            </a:r>
            <a:r>
              <a:rPr dirty="0" sz="2450" spc="-4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anne-baba</a:t>
            </a:r>
            <a:r>
              <a:rPr dirty="0" sz="2450" spc="-45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tutumu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Sağlıklı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iletişim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5">
                <a:latin typeface="Calibri"/>
                <a:cs typeface="Calibri"/>
              </a:rPr>
              <a:t>Olumlu</a:t>
            </a:r>
            <a:r>
              <a:rPr dirty="0" sz="2450" spc="-45">
                <a:latin typeface="Calibri"/>
                <a:cs typeface="Calibri"/>
              </a:rPr>
              <a:t> </a:t>
            </a:r>
            <a:r>
              <a:rPr dirty="0" sz="2450" spc="-15">
                <a:latin typeface="Calibri"/>
                <a:cs typeface="Calibri"/>
              </a:rPr>
              <a:t>rol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model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olma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2919" y="1275588"/>
            <a:ext cx="2578735" cy="1249680"/>
            <a:chOff x="502919" y="1275588"/>
            <a:chExt cx="2578735" cy="1249680"/>
          </a:xfrm>
        </p:grpSpPr>
        <p:sp>
          <p:nvSpPr>
            <p:cNvPr id="3" name="object 3"/>
            <p:cNvSpPr/>
            <p:nvPr/>
          </p:nvSpPr>
          <p:spPr>
            <a:xfrm>
              <a:off x="509015" y="1289303"/>
              <a:ext cx="2565400" cy="1222375"/>
            </a:xfrm>
            <a:custGeom>
              <a:avLst/>
              <a:gdLst/>
              <a:ahLst/>
              <a:cxnLst/>
              <a:rect l="l" t="t" r="r" b="b"/>
              <a:pathLst>
                <a:path w="2565400" h="1222375">
                  <a:moveTo>
                    <a:pt x="1953767" y="1222247"/>
                  </a:moveTo>
                  <a:lnTo>
                    <a:pt x="1953767" y="1069847"/>
                  </a:lnTo>
                  <a:lnTo>
                    <a:pt x="0" y="1069847"/>
                  </a:lnTo>
                  <a:lnTo>
                    <a:pt x="0" y="153924"/>
                  </a:lnTo>
                  <a:lnTo>
                    <a:pt x="1953767" y="153924"/>
                  </a:lnTo>
                  <a:lnTo>
                    <a:pt x="1953767" y="0"/>
                  </a:lnTo>
                  <a:lnTo>
                    <a:pt x="2564892" y="611124"/>
                  </a:lnTo>
                  <a:lnTo>
                    <a:pt x="1953767" y="1222247"/>
                  </a:lnTo>
                  <a:close/>
                </a:path>
              </a:pathLst>
            </a:custGeom>
            <a:solidFill>
              <a:srgbClr val="FFBF00">
                <a:alpha val="8984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2919" y="1275588"/>
              <a:ext cx="2578735" cy="1249680"/>
            </a:xfrm>
            <a:custGeom>
              <a:avLst/>
              <a:gdLst/>
              <a:ahLst/>
              <a:cxnLst/>
              <a:rect l="l" t="t" r="r" b="b"/>
              <a:pathLst>
                <a:path w="2578735" h="1249680">
                  <a:moveTo>
                    <a:pt x="1953768" y="167639"/>
                  </a:moveTo>
                  <a:lnTo>
                    <a:pt x="1953768" y="0"/>
                  </a:lnTo>
                  <a:lnTo>
                    <a:pt x="1967484" y="13715"/>
                  </a:lnTo>
                  <a:lnTo>
                    <a:pt x="1964436" y="13715"/>
                  </a:lnTo>
                  <a:lnTo>
                    <a:pt x="1955292" y="18287"/>
                  </a:lnTo>
                  <a:lnTo>
                    <a:pt x="1964436" y="27432"/>
                  </a:lnTo>
                  <a:lnTo>
                    <a:pt x="1964436" y="161543"/>
                  </a:lnTo>
                  <a:lnTo>
                    <a:pt x="1959864" y="161543"/>
                  </a:lnTo>
                  <a:lnTo>
                    <a:pt x="1953768" y="167639"/>
                  </a:lnTo>
                  <a:close/>
                </a:path>
                <a:path w="2578735" h="1249680">
                  <a:moveTo>
                    <a:pt x="1964436" y="27432"/>
                  </a:moveTo>
                  <a:lnTo>
                    <a:pt x="1955292" y="18287"/>
                  </a:lnTo>
                  <a:lnTo>
                    <a:pt x="1964436" y="13715"/>
                  </a:lnTo>
                  <a:lnTo>
                    <a:pt x="1964436" y="27432"/>
                  </a:lnTo>
                  <a:close/>
                </a:path>
                <a:path w="2578735" h="1249680">
                  <a:moveTo>
                    <a:pt x="2562606" y="625602"/>
                  </a:moveTo>
                  <a:lnTo>
                    <a:pt x="1964436" y="27432"/>
                  </a:lnTo>
                  <a:lnTo>
                    <a:pt x="1964436" y="13715"/>
                  </a:lnTo>
                  <a:lnTo>
                    <a:pt x="1967484" y="13715"/>
                  </a:lnTo>
                  <a:lnTo>
                    <a:pt x="2575560" y="621792"/>
                  </a:lnTo>
                  <a:lnTo>
                    <a:pt x="2566416" y="621792"/>
                  </a:lnTo>
                  <a:lnTo>
                    <a:pt x="2562606" y="625602"/>
                  </a:lnTo>
                  <a:close/>
                </a:path>
                <a:path w="2578735" h="1249680">
                  <a:moveTo>
                    <a:pt x="1953768" y="1089660"/>
                  </a:moveTo>
                  <a:lnTo>
                    <a:pt x="0" y="1089660"/>
                  </a:lnTo>
                  <a:lnTo>
                    <a:pt x="0" y="161543"/>
                  </a:lnTo>
                  <a:lnTo>
                    <a:pt x="1953768" y="161543"/>
                  </a:lnTo>
                  <a:lnTo>
                    <a:pt x="1953768" y="167639"/>
                  </a:lnTo>
                  <a:lnTo>
                    <a:pt x="12192" y="167639"/>
                  </a:lnTo>
                  <a:lnTo>
                    <a:pt x="6096" y="172211"/>
                  </a:lnTo>
                  <a:lnTo>
                    <a:pt x="12192" y="172211"/>
                  </a:lnTo>
                  <a:lnTo>
                    <a:pt x="12192" y="1078992"/>
                  </a:lnTo>
                  <a:lnTo>
                    <a:pt x="6096" y="1078992"/>
                  </a:lnTo>
                  <a:lnTo>
                    <a:pt x="12192" y="1083564"/>
                  </a:lnTo>
                  <a:lnTo>
                    <a:pt x="1953768" y="1083564"/>
                  </a:lnTo>
                  <a:lnTo>
                    <a:pt x="1953768" y="1089660"/>
                  </a:lnTo>
                  <a:close/>
                </a:path>
                <a:path w="2578735" h="1249680">
                  <a:moveTo>
                    <a:pt x="1964436" y="172211"/>
                  </a:moveTo>
                  <a:lnTo>
                    <a:pt x="12192" y="172211"/>
                  </a:lnTo>
                  <a:lnTo>
                    <a:pt x="12192" y="167639"/>
                  </a:lnTo>
                  <a:lnTo>
                    <a:pt x="1953768" y="167639"/>
                  </a:lnTo>
                  <a:lnTo>
                    <a:pt x="1959864" y="161543"/>
                  </a:lnTo>
                  <a:lnTo>
                    <a:pt x="1964436" y="161543"/>
                  </a:lnTo>
                  <a:lnTo>
                    <a:pt x="1964436" y="172211"/>
                  </a:lnTo>
                  <a:close/>
                </a:path>
                <a:path w="2578735" h="1249680">
                  <a:moveTo>
                    <a:pt x="12192" y="172211"/>
                  </a:moveTo>
                  <a:lnTo>
                    <a:pt x="6096" y="172211"/>
                  </a:lnTo>
                  <a:lnTo>
                    <a:pt x="12192" y="167639"/>
                  </a:lnTo>
                  <a:lnTo>
                    <a:pt x="12192" y="172211"/>
                  </a:lnTo>
                  <a:close/>
                </a:path>
                <a:path w="2578735" h="1249680">
                  <a:moveTo>
                    <a:pt x="2566416" y="629411"/>
                  </a:moveTo>
                  <a:lnTo>
                    <a:pt x="2562606" y="625602"/>
                  </a:lnTo>
                  <a:lnTo>
                    <a:pt x="2566416" y="621792"/>
                  </a:lnTo>
                  <a:lnTo>
                    <a:pt x="2566416" y="629411"/>
                  </a:lnTo>
                  <a:close/>
                </a:path>
                <a:path w="2578735" h="1249680">
                  <a:moveTo>
                    <a:pt x="2574036" y="629411"/>
                  </a:moveTo>
                  <a:lnTo>
                    <a:pt x="2566416" y="629411"/>
                  </a:lnTo>
                  <a:lnTo>
                    <a:pt x="2566416" y="621792"/>
                  </a:lnTo>
                  <a:lnTo>
                    <a:pt x="2575560" y="621792"/>
                  </a:lnTo>
                  <a:lnTo>
                    <a:pt x="2578608" y="624839"/>
                  </a:lnTo>
                  <a:lnTo>
                    <a:pt x="2574036" y="629411"/>
                  </a:lnTo>
                  <a:close/>
                </a:path>
                <a:path w="2578735" h="1249680">
                  <a:moveTo>
                    <a:pt x="1967483" y="1235964"/>
                  </a:moveTo>
                  <a:lnTo>
                    <a:pt x="1964436" y="1235964"/>
                  </a:lnTo>
                  <a:lnTo>
                    <a:pt x="1964436" y="1223771"/>
                  </a:lnTo>
                  <a:lnTo>
                    <a:pt x="2562606" y="625602"/>
                  </a:lnTo>
                  <a:lnTo>
                    <a:pt x="2566416" y="629411"/>
                  </a:lnTo>
                  <a:lnTo>
                    <a:pt x="2574036" y="629411"/>
                  </a:lnTo>
                  <a:lnTo>
                    <a:pt x="1967483" y="1235964"/>
                  </a:lnTo>
                  <a:close/>
                </a:path>
                <a:path w="2578735" h="1249680">
                  <a:moveTo>
                    <a:pt x="12192" y="1083564"/>
                  </a:moveTo>
                  <a:lnTo>
                    <a:pt x="6096" y="1078992"/>
                  </a:lnTo>
                  <a:lnTo>
                    <a:pt x="12192" y="1078992"/>
                  </a:lnTo>
                  <a:lnTo>
                    <a:pt x="12192" y="1083564"/>
                  </a:lnTo>
                  <a:close/>
                </a:path>
                <a:path w="2578735" h="1249680">
                  <a:moveTo>
                    <a:pt x="1964436" y="1089660"/>
                  </a:moveTo>
                  <a:lnTo>
                    <a:pt x="1959864" y="1089660"/>
                  </a:lnTo>
                  <a:lnTo>
                    <a:pt x="1953768" y="1083564"/>
                  </a:lnTo>
                  <a:lnTo>
                    <a:pt x="12192" y="1083564"/>
                  </a:lnTo>
                  <a:lnTo>
                    <a:pt x="12192" y="1078992"/>
                  </a:lnTo>
                  <a:lnTo>
                    <a:pt x="1964436" y="1078992"/>
                  </a:lnTo>
                  <a:lnTo>
                    <a:pt x="1964436" y="1089660"/>
                  </a:lnTo>
                  <a:close/>
                </a:path>
                <a:path w="2578735" h="1249680">
                  <a:moveTo>
                    <a:pt x="1953768" y="1249680"/>
                  </a:moveTo>
                  <a:lnTo>
                    <a:pt x="1953768" y="1083564"/>
                  </a:lnTo>
                  <a:lnTo>
                    <a:pt x="1959864" y="1089660"/>
                  </a:lnTo>
                  <a:lnTo>
                    <a:pt x="1964436" y="1089660"/>
                  </a:lnTo>
                  <a:lnTo>
                    <a:pt x="1964436" y="1223771"/>
                  </a:lnTo>
                  <a:lnTo>
                    <a:pt x="1955292" y="1232916"/>
                  </a:lnTo>
                  <a:lnTo>
                    <a:pt x="1964436" y="1235964"/>
                  </a:lnTo>
                  <a:lnTo>
                    <a:pt x="1967483" y="1235964"/>
                  </a:lnTo>
                  <a:lnTo>
                    <a:pt x="1953768" y="1249680"/>
                  </a:lnTo>
                  <a:close/>
                </a:path>
                <a:path w="2578735" h="1249680">
                  <a:moveTo>
                    <a:pt x="1964436" y="1235964"/>
                  </a:moveTo>
                  <a:lnTo>
                    <a:pt x="1955292" y="1232916"/>
                  </a:lnTo>
                  <a:lnTo>
                    <a:pt x="1964436" y="1223771"/>
                  </a:lnTo>
                  <a:lnTo>
                    <a:pt x="1964436" y="1235964"/>
                  </a:lnTo>
                  <a:close/>
                </a:path>
              </a:pathLst>
            </a:custGeom>
            <a:solidFill>
              <a:srgbClr val="D1DDEF">
                <a:alpha val="89843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1422" y="1524988"/>
            <a:ext cx="2038985" cy="633730"/>
          </a:xfrm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dirty="0" sz="2100" b="0">
                <a:latin typeface="Calibri"/>
                <a:cs typeface="Calibri"/>
              </a:rPr>
              <a:t>Olumlu</a:t>
            </a:r>
            <a:r>
              <a:rPr dirty="0" sz="2100" spc="-65" b="0">
                <a:latin typeface="Calibri"/>
                <a:cs typeface="Calibri"/>
              </a:rPr>
              <a:t> </a:t>
            </a:r>
            <a:r>
              <a:rPr dirty="0" sz="2100" spc="-5" b="0">
                <a:latin typeface="Calibri"/>
                <a:cs typeface="Calibri"/>
              </a:rPr>
              <a:t>anne-baba </a:t>
            </a:r>
            <a:r>
              <a:rPr dirty="0" sz="2100" spc="-459" b="0">
                <a:latin typeface="Calibri"/>
                <a:cs typeface="Calibri"/>
              </a:rPr>
              <a:t> </a:t>
            </a:r>
            <a:r>
              <a:rPr dirty="0" sz="2100" spc="-5" b="0">
                <a:latin typeface="Calibri"/>
                <a:cs typeface="Calibri"/>
              </a:rPr>
              <a:t>tutumları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907" y="1091183"/>
            <a:ext cx="6884034" cy="1620520"/>
          </a:xfrm>
          <a:prstGeom prst="rect">
            <a:avLst/>
          </a:prstGeom>
          <a:solidFill>
            <a:srgbClr val="FFF2CC"/>
          </a:solidFill>
        </p:spPr>
        <p:txBody>
          <a:bodyPr wrap="square" lIns="0" tIns="24130" rIns="0" bIns="0" rtlCol="0" vert="horz">
            <a:spAutoFit/>
          </a:bodyPr>
          <a:lstStyle/>
          <a:p>
            <a:pPr marL="330200" indent="-25019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330200" algn="l"/>
                <a:tab pos="330835" algn="l"/>
              </a:tabLst>
            </a:pPr>
            <a:r>
              <a:rPr dirty="0" sz="2100" spc="-10">
                <a:latin typeface="Calibri"/>
                <a:cs typeface="Calibri"/>
              </a:rPr>
              <a:t>Çocuğa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sevgi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ilgi </a:t>
            </a:r>
            <a:r>
              <a:rPr dirty="0" sz="2100" spc="-10">
                <a:latin typeface="Calibri"/>
                <a:cs typeface="Calibri"/>
              </a:rPr>
              <a:t>gösterilmesi</a:t>
            </a:r>
            <a:endParaRPr sz="2100">
              <a:latin typeface="Calibri"/>
              <a:cs typeface="Calibri"/>
            </a:endParaRPr>
          </a:p>
          <a:p>
            <a:pPr marL="330200" marR="731520" indent="-25019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30200" algn="l"/>
                <a:tab pos="330835" algn="l"/>
              </a:tabLst>
            </a:pPr>
            <a:r>
              <a:rPr dirty="0" sz="2100" spc="-30">
                <a:latin typeface="Calibri"/>
                <a:cs typeface="Calibri"/>
              </a:rPr>
              <a:t>Ev</a:t>
            </a:r>
            <a:r>
              <a:rPr dirty="0" sz="2100" spc="-5">
                <a:latin typeface="Calibri"/>
                <a:cs typeface="Calibri"/>
              </a:rPr>
              <a:t> içerisindeki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kuralların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net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belirlenmesi</a:t>
            </a:r>
            <a:r>
              <a:rPr dirty="0" sz="2100" spc="5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tutarlı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bir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şekilde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uygulanması</a:t>
            </a:r>
            <a:endParaRPr sz="2100">
              <a:latin typeface="Calibri"/>
              <a:cs typeface="Calibri"/>
            </a:endParaRPr>
          </a:p>
          <a:p>
            <a:pPr marL="330200" indent="-250190">
              <a:lnSpc>
                <a:spcPct val="100000"/>
              </a:lnSpc>
              <a:buFont typeface="Arial MT"/>
              <a:buChar char="•"/>
              <a:tabLst>
                <a:tab pos="330200" algn="l"/>
                <a:tab pos="330835" algn="l"/>
              </a:tabLst>
            </a:pPr>
            <a:r>
              <a:rPr dirty="0" sz="2100" spc="-5">
                <a:latin typeface="Calibri"/>
                <a:cs typeface="Calibri"/>
              </a:rPr>
              <a:t>Çocuğun </a:t>
            </a:r>
            <a:r>
              <a:rPr dirty="0" sz="2100" spc="-30">
                <a:latin typeface="Calibri"/>
                <a:cs typeface="Calibri"/>
              </a:rPr>
              <a:t>bilgisayar,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TV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kullanımının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denetlenmesi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2919" y="3230879"/>
            <a:ext cx="2578735" cy="1249680"/>
            <a:chOff x="502919" y="3230879"/>
            <a:chExt cx="2578735" cy="1249680"/>
          </a:xfrm>
        </p:grpSpPr>
        <p:sp>
          <p:nvSpPr>
            <p:cNvPr id="8" name="object 8"/>
            <p:cNvSpPr/>
            <p:nvPr/>
          </p:nvSpPr>
          <p:spPr>
            <a:xfrm>
              <a:off x="509015" y="3244596"/>
              <a:ext cx="2565400" cy="1222375"/>
            </a:xfrm>
            <a:custGeom>
              <a:avLst/>
              <a:gdLst/>
              <a:ahLst/>
              <a:cxnLst/>
              <a:rect l="l" t="t" r="r" b="b"/>
              <a:pathLst>
                <a:path w="2565400" h="1222375">
                  <a:moveTo>
                    <a:pt x="1953767" y="1222247"/>
                  </a:moveTo>
                  <a:lnTo>
                    <a:pt x="1953767" y="1069847"/>
                  </a:lnTo>
                  <a:lnTo>
                    <a:pt x="0" y="1069847"/>
                  </a:lnTo>
                  <a:lnTo>
                    <a:pt x="0" y="152400"/>
                  </a:lnTo>
                  <a:lnTo>
                    <a:pt x="1953767" y="152400"/>
                  </a:lnTo>
                  <a:lnTo>
                    <a:pt x="1953767" y="0"/>
                  </a:lnTo>
                  <a:lnTo>
                    <a:pt x="2564892" y="611123"/>
                  </a:lnTo>
                  <a:lnTo>
                    <a:pt x="1953767" y="1222247"/>
                  </a:lnTo>
                  <a:close/>
                </a:path>
              </a:pathLst>
            </a:custGeom>
            <a:solidFill>
              <a:srgbClr val="70AC46">
                <a:alpha val="8984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02919" y="3230879"/>
              <a:ext cx="2578735" cy="1249680"/>
            </a:xfrm>
            <a:custGeom>
              <a:avLst/>
              <a:gdLst/>
              <a:ahLst/>
              <a:cxnLst/>
              <a:rect l="l" t="t" r="r" b="b"/>
              <a:pathLst>
                <a:path w="2578735" h="1249679">
                  <a:moveTo>
                    <a:pt x="1953768" y="166115"/>
                  </a:moveTo>
                  <a:lnTo>
                    <a:pt x="1953768" y="0"/>
                  </a:lnTo>
                  <a:lnTo>
                    <a:pt x="1967484" y="13715"/>
                  </a:lnTo>
                  <a:lnTo>
                    <a:pt x="1964436" y="13715"/>
                  </a:lnTo>
                  <a:lnTo>
                    <a:pt x="1955292" y="16763"/>
                  </a:lnTo>
                  <a:lnTo>
                    <a:pt x="1964436" y="25930"/>
                  </a:lnTo>
                  <a:lnTo>
                    <a:pt x="1964436" y="160019"/>
                  </a:lnTo>
                  <a:lnTo>
                    <a:pt x="1959864" y="160019"/>
                  </a:lnTo>
                  <a:lnTo>
                    <a:pt x="1953768" y="166115"/>
                  </a:lnTo>
                  <a:close/>
                </a:path>
                <a:path w="2578735" h="1249679">
                  <a:moveTo>
                    <a:pt x="1964436" y="25930"/>
                  </a:moveTo>
                  <a:lnTo>
                    <a:pt x="1955292" y="16763"/>
                  </a:lnTo>
                  <a:lnTo>
                    <a:pt x="1964436" y="13715"/>
                  </a:lnTo>
                  <a:lnTo>
                    <a:pt x="1964436" y="25930"/>
                  </a:lnTo>
                  <a:close/>
                </a:path>
                <a:path w="2578735" h="1249679">
                  <a:moveTo>
                    <a:pt x="2561849" y="624834"/>
                  </a:moveTo>
                  <a:lnTo>
                    <a:pt x="1964436" y="25930"/>
                  </a:lnTo>
                  <a:lnTo>
                    <a:pt x="1964436" y="13715"/>
                  </a:lnTo>
                  <a:lnTo>
                    <a:pt x="1967484" y="13715"/>
                  </a:lnTo>
                  <a:lnTo>
                    <a:pt x="2574036" y="620268"/>
                  </a:lnTo>
                  <a:lnTo>
                    <a:pt x="2566416" y="620268"/>
                  </a:lnTo>
                  <a:lnTo>
                    <a:pt x="2561849" y="624834"/>
                  </a:lnTo>
                  <a:close/>
                </a:path>
                <a:path w="2578735" h="1249679">
                  <a:moveTo>
                    <a:pt x="1953768" y="1088136"/>
                  </a:moveTo>
                  <a:lnTo>
                    <a:pt x="0" y="1088136"/>
                  </a:lnTo>
                  <a:lnTo>
                    <a:pt x="0" y="160019"/>
                  </a:lnTo>
                  <a:lnTo>
                    <a:pt x="1953768" y="160019"/>
                  </a:lnTo>
                  <a:lnTo>
                    <a:pt x="1953768" y="166115"/>
                  </a:lnTo>
                  <a:lnTo>
                    <a:pt x="12192" y="166115"/>
                  </a:lnTo>
                  <a:lnTo>
                    <a:pt x="6096" y="172211"/>
                  </a:lnTo>
                  <a:lnTo>
                    <a:pt x="12192" y="172211"/>
                  </a:lnTo>
                  <a:lnTo>
                    <a:pt x="12192" y="1077468"/>
                  </a:lnTo>
                  <a:lnTo>
                    <a:pt x="6096" y="1077468"/>
                  </a:lnTo>
                  <a:lnTo>
                    <a:pt x="12192" y="1083564"/>
                  </a:lnTo>
                  <a:lnTo>
                    <a:pt x="1953768" y="1083564"/>
                  </a:lnTo>
                  <a:lnTo>
                    <a:pt x="1953768" y="1088136"/>
                  </a:lnTo>
                  <a:close/>
                </a:path>
                <a:path w="2578735" h="1249679">
                  <a:moveTo>
                    <a:pt x="1964436" y="172211"/>
                  </a:moveTo>
                  <a:lnTo>
                    <a:pt x="12192" y="172211"/>
                  </a:lnTo>
                  <a:lnTo>
                    <a:pt x="12192" y="166115"/>
                  </a:lnTo>
                  <a:lnTo>
                    <a:pt x="1953768" y="166115"/>
                  </a:lnTo>
                  <a:lnTo>
                    <a:pt x="1959864" y="160019"/>
                  </a:lnTo>
                  <a:lnTo>
                    <a:pt x="1964436" y="160019"/>
                  </a:lnTo>
                  <a:lnTo>
                    <a:pt x="1964436" y="172211"/>
                  </a:lnTo>
                  <a:close/>
                </a:path>
                <a:path w="2578735" h="1249679">
                  <a:moveTo>
                    <a:pt x="12192" y="172211"/>
                  </a:moveTo>
                  <a:lnTo>
                    <a:pt x="6096" y="172211"/>
                  </a:lnTo>
                  <a:lnTo>
                    <a:pt x="12192" y="166115"/>
                  </a:lnTo>
                  <a:lnTo>
                    <a:pt x="12192" y="172211"/>
                  </a:lnTo>
                  <a:close/>
                </a:path>
                <a:path w="2578735" h="1249679">
                  <a:moveTo>
                    <a:pt x="2566416" y="629411"/>
                  </a:moveTo>
                  <a:lnTo>
                    <a:pt x="2561849" y="624834"/>
                  </a:lnTo>
                  <a:lnTo>
                    <a:pt x="2566416" y="620268"/>
                  </a:lnTo>
                  <a:lnTo>
                    <a:pt x="2566416" y="629411"/>
                  </a:lnTo>
                  <a:close/>
                </a:path>
                <a:path w="2578735" h="1249679">
                  <a:moveTo>
                    <a:pt x="2574036" y="629411"/>
                  </a:moveTo>
                  <a:lnTo>
                    <a:pt x="2566416" y="629411"/>
                  </a:lnTo>
                  <a:lnTo>
                    <a:pt x="2566416" y="620268"/>
                  </a:lnTo>
                  <a:lnTo>
                    <a:pt x="2574036" y="620268"/>
                  </a:lnTo>
                  <a:lnTo>
                    <a:pt x="2578608" y="624839"/>
                  </a:lnTo>
                  <a:lnTo>
                    <a:pt x="2574036" y="629411"/>
                  </a:lnTo>
                  <a:close/>
                </a:path>
                <a:path w="2578735" h="1249679">
                  <a:moveTo>
                    <a:pt x="1967484" y="1235964"/>
                  </a:moveTo>
                  <a:lnTo>
                    <a:pt x="1964436" y="1235964"/>
                  </a:lnTo>
                  <a:lnTo>
                    <a:pt x="1964436" y="1222247"/>
                  </a:lnTo>
                  <a:lnTo>
                    <a:pt x="2561849" y="624834"/>
                  </a:lnTo>
                  <a:lnTo>
                    <a:pt x="2566416" y="629411"/>
                  </a:lnTo>
                  <a:lnTo>
                    <a:pt x="2574036" y="629411"/>
                  </a:lnTo>
                  <a:lnTo>
                    <a:pt x="1967484" y="1235964"/>
                  </a:lnTo>
                  <a:close/>
                </a:path>
                <a:path w="2578735" h="1249679">
                  <a:moveTo>
                    <a:pt x="12192" y="1083564"/>
                  </a:moveTo>
                  <a:lnTo>
                    <a:pt x="6096" y="1077468"/>
                  </a:lnTo>
                  <a:lnTo>
                    <a:pt x="12192" y="1077468"/>
                  </a:lnTo>
                  <a:lnTo>
                    <a:pt x="12192" y="1083564"/>
                  </a:lnTo>
                  <a:close/>
                </a:path>
                <a:path w="2578735" h="1249679">
                  <a:moveTo>
                    <a:pt x="1964436" y="1088136"/>
                  </a:moveTo>
                  <a:lnTo>
                    <a:pt x="1959864" y="1088136"/>
                  </a:lnTo>
                  <a:lnTo>
                    <a:pt x="1953768" y="1083564"/>
                  </a:lnTo>
                  <a:lnTo>
                    <a:pt x="12192" y="1083564"/>
                  </a:lnTo>
                  <a:lnTo>
                    <a:pt x="12192" y="1077468"/>
                  </a:lnTo>
                  <a:lnTo>
                    <a:pt x="1964436" y="1077468"/>
                  </a:lnTo>
                  <a:lnTo>
                    <a:pt x="1964436" y="1088136"/>
                  </a:lnTo>
                  <a:close/>
                </a:path>
                <a:path w="2578735" h="1249679">
                  <a:moveTo>
                    <a:pt x="1953768" y="1249680"/>
                  </a:moveTo>
                  <a:lnTo>
                    <a:pt x="1953768" y="1083564"/>
                  </a:lnTo>
                  <a:lnTo>
                    <a:pt x="1959864" y="1088136"/>
                  </a:lnTo>
                  <a:lnTo>
                    <a:pt x="1964436" y="1088136"/>
                  </a:lnTo>
                  <a:lnTo>
                    <a:pt x="1964436" y="1222247"/>
                  </a:lnTo>
                  <a:lnTo>
                    <a:pt x="1955292" y="1231392"/>
                  </a:lnTo>
                  <a:lnTo>
                    <a:pt x="1964436" y="1235964"/>
                  </a:lnTo>
                  <a:lnTo>
                    <a:pt x="1967484" y="1235964"/>
                  </a:lnTo>
                  <a:lnTo>
                    <a:pt x="1953768" y="1249680"/>
                  </a:lnTo>
                  <a:close/>
                </a:path>
                <a:path w="2578735" h="1249679">
                  <a:moveTo>
                    <a:pt x="1964436" y="1235964"/>
                  </a:moveTo>
                  <a:lnTo>
                    <a:pt x="1955292" y="1231392"/>
                  </a:lnTo>
                  <a:lnTo>
                    <a:pt x="1964436" y="1222247"/>
                  </a:lnTo>
                  <a:lnTo>
                    <a:pt x="1964436" y="1235964"/>
                  </a:lnTo>
                  <a:close/>
                </a:path>
              </a:pathLst>
            </a:custGeom>
            <a:solidFill>
              <a:srgbClr val="D1DDEF">
                <a:alpha val="89843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91422" y="3652462"/>
            <a:ext cx="16097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latin typeface="Calibri"/>
                <a:cs typeface="Calibri"/>
              </a:rPr>
              <a:t>Sağlıklı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iletişim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0192" y="2843783"/>
            <a:ext cx="6884034" cy="2024380"/>
          </a:xfrm>
          <a:prstGeom prst="rect">
            <a:avLst/>
          </a:prstGeom>
          <a:solidFill>
            <a:srgbClr val="E2EFD8"/>
          </a:solidFill>
        </p:spPr>
        <p:txBody>
          <a:bodyPr wrap="square" lIns="0" tIns="20955" rIns="0" bIns="0" rtlCol="0" vert="horz">
            <a:spAutoFit/>
          </a:bodyPr>
          <a:lstStyle/>
          <a:p>
            <a:pPr marL="330200" marR="478155" indent="-250190">
              <a:lnSpc>
                <a:spcPct val="100499"/>
              </a:lnSpc>
              <a:spcBef>
                <a:spcPts val="165"/>
              </a:spcBef>
              <a:buFont typeface="Arial MT"/>
              <a:buChar char="•"/>
              <a:tabLst>
                <a:tab pos="330200" algn="l"/>
                <a:tab pos="330835" algn="l"/>
              </a:tabLst>
            </a:pPr>
            <a:r>
              <a:rPr dirty="0" sz="2100" spc="-5">
                <a:latin typeface="Calibri"/>
                <a:cs typeface="Calibri"/>
              </a:rPr>
              <a:t>Çocuğun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kendisini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rahat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ifade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edebileceği</a:t>
            </a:r>
            <a:r>
              <a:rPr dirty="0" sz="2100" spc="4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bir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aile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ortamı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yaratılması</a:t>
            </a:r>
            <a:endParaRPr sz="2100">
              <a:latin typeface="Calibri"/>
              <a:cs typeface="Calibri"/>
            </a:endParaRPr>
          </a:p>
          <a:p>
            <a:pPr marL="330200" marR="167640" indent="-250190">
              <a:lnSpc>
                <a:spcPct val="100000"/>
              </a:lnSpc>
              <a:buFont typeface="Arial MT"/>
              <a:buChar char="•"/>
              <a:tabLst>
                <a:tab pos="330200" algn="l"/>
                <a:tab pos="330835" algn="l"/>
              </a:tabLst>
            </a:pPr>
            <a:r>
              <a:rPr dirty="0" sz="2100" spc="-5" i="1">
                <a:latin typeface="Calibri"/>
                <a:cs typeface="Calibri"/>
              </a:rPr>
              <a:t>Günün</a:t>
            </a:r>
            <a:r>
              <a:rPr dirty="0" sz="2100" spc="15" i="1">
                <a:latin typeface="Calibri"/>
                <a:cs typeface="Calibri"/>
              </a:rPr>
              <a:t> </a:t>
            </a:r>
            <a:r>
              <a:rPr dirty="0" sz="2100" i="1">
                <a:latin typeface="Calibri"/>
                <a:cs typeface="Calibri"/>
              </a:rPr>
              <a:t>nasıl</a:t>
            </a:r>
            <a:r>
              <a:rPr dirty="0" sz="2100" spc="5" i="1">
                <a:latin typeface="Calibri"/>
                <a:cs typeface="Calibri"/>
              </a:rPr>
              <a:t> </a:t>
            </a:r>
            <a:r>
              <a:rPr dirty="0" sz="2100" i="1">
                <a:latin typeface="Calibri"/>
                <a:cs typeface="Calibri"/>
              </a:rPr>
              <a:t>geçti? </a:t>
            </a:r>
            <a:r>
              <a:rPr dirty="0" sz="2100" spc="-5" i="1">
                <a:latin typeface="Calibri"/>
                <a:cs typeface="Calibri"/>
              </a:rPr>
              <a:t>Bugün</a:t>
            </a:r>
            <a:r>
              <a:rPr dirty="0" sz="2100" spc="20" i="1">
                <a:latin typeface="Calibri"/>
                <a:cs typeface="Calibri"/>
              </a:rPr>
              <a:t> </a:t>
            </a:r>
            <a:r>
              <a:rPr dirty="0" sz="2100" spc="-10" i="1">
                <a:latin typeface="Calibri"/>
                <a:cs typeface="Calibri"/>
              </a:rPr>
              <a:t>okulda</a:t>
            </a:r>
            <a:r>
              <a:rPr dirty="0" sz="2100" spc="20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seni</a:t>
            </a:r>
            <a:r>
              <a:rPr dirty="0" sz="2100" spc="5" i="1">
                <a:latin typeface="Calibri"/>
                <a:cs typeface="Calibri"/>
              </a:rPr>
              <a:t> </a:t>
            </a:r>
            <a:r>
              <a:rPr dirty="0" sz="2100" i="1">
                <a:latin typeface="Calibri"/>
                <a:cs typeface="Calibri"/>
              </a:rPr>
              <a:t>en</a:t>
            </a:r>
            <a:r>
              <a:rPr dirty="0" sz="2100" spc="-5" i="1">
                <a:latin typeface="Calibri"/>
                <a:cs typeface="Calibri"/>
              </a:rPr>
              <a:t> mutlu</a:t>
            </a:r>
            <a:r>
              <a:rPr dirty="0" sz="2100" spc="-10" i="1">
                <a:latin typeface="Calibri"/>
                <a:cs typeface="Calibri"/>
              </a:rPr>
              <a:t> </a:t>
            </a:r>
            <a:r>
              <a:rPr dirty="0" sz="2100" i="1">
                <a:latin typeface="Calibri"/>
                <a:cs typeface="Calibri"/>
              </a:rPr>
              <a:t>eden</a:t>
            </a:r>
            <a:r>
              <a:rPr dirty="0" sz="2100" spc="20" i="1">
                <a:latin typeface="Calibri"/>
                <a:cs typeface="Calibri"/>
              </a:rPr>
              <a:t> </a:t>
            </a:r>
            <a:r>
              <a:rPr dirty="0" sz="2100" spc="-10" i="1">
                <a:latin typeface="Calibri"/>
                <a:cs typeface="Calibri"/>
              </a:rPr>
              <a:t>şey </a:t>
            </a:r>
            <a:r>
              <a:rPr dirty="0" sz="2100" spc="-5" i="1">
                <a:latin typeface="Calibri"/>
                <a:cs typeface="Calibri"/>
              </a:rPr>
              <a:t> neydi? </a:t>
            </a:r>
            <a:r>
              <a:rPr dirty="0" sz="2100" i="1">
                <a:latin typeface="Calibri"/>
                <a:cs typeface="Calibri"/>
              </a:rPr>
              <a:t>Bugün</a:t>
            </a:r>
            <a:r>
              <a:rPr dirty="0" sz="2100" spc="15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seni</a:t>
            </a:r>
            <a:r>
              <a:rPr dirty="0" sz="2100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üzen bir </a:t>
            </a:r>
            <a:r>
              <a:rPr dirty="0" sz="2100" i="1">
                <a:latin typeface="Calibri"/>
                <a:cs typeface="Calibri"/>
              </a:rPr>
              <a:t>şey</a:t>
            </a:r>
            <a:r>
              <a:rPr dirty="0" sz="2100" spc="5" i="1">
                <a:latin typeface="Calibri"/>
                <a:cs typeface="Calibri"/>
              </a:rPr>
              <a:t> </a:t>
            </a:r>
            <a:r>
              <a:rPr dirty="0" sz="2100" spc="-5" i="1">
                <a:latin typeface="Calibri"/>
                <a:cs typeface="Calibri"/>
              </a:rPr>
              <a:t>yaşadın</a:t>
            </a:r>
            <a:r>
              <a:rPr dirty="0" sz="2100" spc="40" i="1">
                <a:latin typeface="Calibri"/>
                <a:cs typeface="Calibri"/>
              </a:rPr>
              <a:t> </a:t>
            </a:r>
            <a:r>
              <a:rPr dirty="0" sz="2100" spc="-10" i="1">
                <a:latin typeface="Calibri"/>
                <a:cs typeface="Calibri"/>
              </a:rPr>
              <a:t>mı,</a:t>
            </a:r>
            <a:r>
              <a:rPr dirty="0" sz="2100" i="1">
                <a:latin typeface="Calibri"/>
                <a:cs typeface="Calibri"/>
              </a:rPr>
              <a:t> </a:t>
            </a:r>
            <a:r>
              <a:rPr dirty="0" sz="2100" spc="5" i="1">
                <a:latin typeface="Calibri"/>
                <a:cs typeface="Calibri"/>
              </a:rPr>
              <a:t>bu</a:t>
            </a:r>
            <a:r>
              <a:rPr dirty="0" sz="2100" spc="-10" i="1">
                <a:latin typeface="Calibri"/>
                <a:cs typeface="Calibri"/>
              </a:rPr>
              <a:t> </a:t>
            </a:r>
            <a:r>
              <a:rPr dirty="0" sz="2100" spc="-15" i="1">
                <a:latin typeface="Calibri"/>
                <a:cs typeface="Calibri"/>
              </a:rPr>
              <a:t>konuda</a:t>
            </a:r>
            <a:r>
              <a:rPr dirty="0" sz="2100" spc="20" i="1">
                <a:latin typeface="Calibri"/>
                <a:cs typeface="Calibri"/>
              </a:rPr>
              <a:t> </a:t>
            </a:r>
            <a:r>
              <a:rPr dirty="0" sz="2100" i="1">
                <a:latin typeface="Calibri"/>
                <a:cs typeface="Calibri"/>
              </a:rPr>
              <a:t>neler</a:t>
            </a:r>
            <a:endParaRPr sz="2100">
              <a:latin typeface="Calibri"/>
              <a:cs typeface="Calibri"/>
            </a:endParaRPr>
          </a:p>
          <a:p>
            <a:pPr marL="330200" marR="1047115">
              <a:lnSpc>
                <a:spcPct val="100000"/>
              </a:lnSpc>
              <a:spcBef>
                <a:spcPts val="15"/>
              </a:spcBef>
            </a:pPr>
            <a:r>
              <a:rPr dirty="0" sz="2100" spc="-5" i="1">
                <a:latin typeface="Calibri"/>
                <a:cs typeface="Calibri"/>
              </a:rPr>
              <a:t>yaptın?</a:t>
            </a:r>
            <a:r>
              <a:rPr dirty="0" sz="2100" spc="5" i="1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gibi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sorularla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sohbet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edilerek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çocuğun</a:t>
            </a:r>
            <a:r>
              <a:rPr dirty="0" sz="2100" spc="-10">
                <a:latin typeface="Calibri"/>
                <a:cs typeface="Calibri"/>
              </a:rPr>
              <a:t> okul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yaşamına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dair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bilgi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alınması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24394" y="6406451"/>
            <a:ext cx="161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37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919" y="5146547"/>
            <a:ext cx="2565400" cy="1374775"/>
            <a:chOff x="502919" y="5146547"/>
            <a:chExt cx="2565400" cy="1374775"/>
          </a:xfrm>
        </p:grpSpPr>
        <p:sp>
          <p:nvSpPr>
            <p:cNvPr id="14" name="object 14"/>
            <p:cNvSpPr/>
            <p:nvPr/>
          </p:nvSpPr>
          <p:spPr>
            <a:xfrm>
              <a:off x="509015" y="5160263"/>
              <a:ext cx="2551430" cy="1347470"/>
            </a:xfrm>
            <a:custGeom>
              <a:avLst/>
              <a:gdLst/>
              <a:ahLst/>
              <a:cxnLst/>
              <a:rect l="l" t="t" r="r" b="b"/>
              <a:pathLst>
                <a:path w="2551430" h="1347470">
                  <a:moveTo>
                    <a:pt x="1877567" y="1347216"/>
                  </a:moveTo>
                  <a:lnTo>
                    <a:pt x="1877567" y="1179575"/>
                  </a:lnTo>
                  <a:lnTo>
                    <a:pt x="0" y="1179575"/>
                  </a:lnTo>
                  <a:lnTo>
                    <a:pt x="0" y="167639"/>
                  </a:lnTo>
                  <a:lnTo>
                    <a:pt x="1877567" y="167639"/>
                  </a:lnTo>
                  <a:lnTo>
                    <a:pt x="1877567" y="0"/>
                  </a:lnTo>
                  <a:lnTo>
                    <a:pt x="2551176" y="673607"/>
                  </a:lnTo>
                  <a:lnTo>
                    <a:pt x="1877567" y="1347216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2919" y="5146547"/>
              <a:ext cx="2565400" cy="1374775"/>
            </a:xfrm>
            <a:custGeom>
              <a:avLst/>
              <a:gdLst/>
              <a:ahLst/>
              <a:cxnLst/>
              <a:rect l="l" t="t" r="r" b="b"/>
              <a:pathLst>
                <a:path w="2565400" h="1374775">
                  <a:moveTo>
                    <a:pt x="1877568" y="181355"/>
                  </a:moveTo>
                  <a:lnTo>
                    <a:pt x="1877568" y="0"/>
                  </a:lnTo>
                  <a:lnTo>
                    <a:pt x="1891283" y="13715"/>
                  </a:lnTo>
                  <a:lnTo>
                    <a:pt x="1888236" y="13715"/>
                  </a:lnTo>
                  <a:lnTo>
                    <a:pt x="1879092" y="16764"/>
                  </a:lnTo>
                  <a:lnTo>
                    <a:pt x="1888236" y="25928"/>
                  </a:lnTo>
                  <a:lnTo>
                    <a:pt x="1888236" y="176783"/>
                  </a:lnTo>
                  <a:lnTo>
                    <a:pt x="1883664" y="176783"/>
                  </a:lnTo>
                  <a:lnTo>
                    <a:pt x="1877568" y="181355"/>
                  </a:lnTo>
                  <a:close/>
                </a:path>
                <a:path w="2565400" h="1374775">
                  <a:moveTo>
                    <a:pt x="1888236" y="25928"/>
                  </a:moveTo>
                  <a:lnTo>
                    <a:pt x="1879092" y="16764"/>
                  </a:lnTo>
                  <a:lnTo>
                    <a:pt x="1888236" y="13715"/>
                  </a:lnTo>
                  <a:lnTo>
                    <a:pt x="1888236" y="25928"/>
                  </a:lnTo>
                  <a:close/>
                </a:path>
                <a:path w="2565400" h="1374775">
                  <a:moveTo>
                    <a:pt x="2548138" y="687324"/>
                  </a:moveTo>
                  <a:lnTo>
                    <a:pt x="1888236" y="25928"/>
                  </a:lnTo>
                  <a:lnTo>
                    <a:pt x="1888236" y="13715"/>
                  </a:lnTo>
                  <a:lnTo>
                    <a:pt x="1891283" y="13715"/>
                  </a:lnTo>
                  <a:lnTo>
                    <a:pt x="2560320" y="682752"/>
                  </a:lnTo>
                  <a:lnTo>
                    <a:pt x="2552700" y="682752"/>
                  </a:lnTo>
                  <a:lnTo>
                    <a:pt x="2548138" y="687324"/>
                  </a:lnTo>
                  <a:close/>
                </a:path>
                <a:path w="2565400" h="1374775">
                  <a:moveTo>
                    <a:pt x="1877568" y="1197863"/>
                  </a:moveTo>
                  <a:lnTo>
                    <a:pt x="0" y="1197863"/>
                  </a:lnTo>
                  <a:lnTo>
                    <a:pt x="0" y="176783"/>
                  </a:lnTo>
                  <a:lnTo>
                    <a:pt x="1877568" y="176783"/>
                  </a:lnTo>
                  <a:lnTo>
                    <a:pt x="1877568" y="181355"/>
                  </a:lnTo>
                  <a:lnTo>
                    <a:pt x="12192" y="181355"/>
                  </a:lnTo>
                  <a:lnTo>
                    <a:pt x="6096" y="187451"/>
                  </a:lnTo>
                  <a:lnTo>
                    <a:pt x="12192" y="187451"/>
                  </a:lnTo>
                  <a:lnTo>
                    <a:pt x="12192" y="1187196"/>
                  </a:lnTo>
                  <a:lnTo>
                    <a:pt x="6096" y="1187196"/>
                  </a:lnTo>
                  <a:lnTo>
                    <a:pt x="12192" y="1193292"/>
                  </a:lnTo>
                  <a:lnTo>
                    <a:pt x="1877568" y="1193292"/>
                  </a:lnTo>
                  <a:lnTo>
                    <a:pt x="1877568" y="1197863"/>
                  </a:lnTo>
                  <a:close/>
                </a:path>
                <a:path w="2565400" h="1374775">
                  <a:moveTo>
                    <a:pt x="1888236" y="187451"/>
                  </a:moveTo>
                  <a:lnTo>
                    <a:pt x="12192" y="187451"/>
                  </a:lnTo>
                  <a:lnTo>
                    <a:pt x="12192" y="181355"/>
                  </a:lnTo>
                  <a:lnTo>
                    <a:pt x="1877568" y="181355"/>
                  </a:lnTo>
                  <a:lnTo>
                    <a:pt x="1883664" y="176783"/>
                  </a:lnTo>
                  <a:lnTo>
                    <a:pt x="1888236" y="176783"/>
                  </a:lnTo>
                  <a:lnTo>
                    <a:pt x="1888236" y="187451"/>
                  </a:lnTo>
                  <a:close/>
                </a:path>
                <a:path w="2565400" h="1374775">
                  <a:moveTo>
                    <a:pt x="12192" y="187451"/>
                  </a:moveTo>
                  <a:lnTo>
                    <a:pt x="6096" y="187451"/>
                  </a:lnTo>
                  <a:lnTo>
                    <a:pt x="12192" y="181355"/>
                  </a:lnTo>
                  <a:lnTo>
                    <a:pt x="12192" y="187451"/>
                  </a:lnTo>
                  <a:close/>
                </a:path>
                <a:path w="2565400" h="1374775">
                  <a:moveTo>
                    <a:pt x="2552700" y="691896"/>
                  </a:moveTo>
                  <a:lnTo>
                    <a:pt x="2548138" y="687323"/>
                  </a:lnTo>
                  <a:lnTo>
                    <a:pt x="2552700" y="682752"/>
                  </a:lnTo>
                  <a:lnTo>
                    <a:pt x="2552700" y="691896"/>
                  </a:lnTo>
                  <a:close/>
                </a:path>
                <a:path w="2565400" h="1374775">
                  <a:moveTo>
                    <a:pt x="2560320" y="691896"/>
                  </a:moveTo>
                  <a:lnTo>
                    <a:pt x="2552700" y="691896"/>
                  </a:lnTo>
                  <a:lnTo>
                    <a:pt x="2552700" y="682752"/>
                  </a:lnTo>
                  <a:lnTo>
                    <a:pt x="2560320" y="682752"/>
                  </a:lnTo>
                  <a:lnTo>
                    <a:pt x="2564892" y="687324"/>
                  </a:lnTo>
                  <a:lnTo>
                    <a:pt x="2560320" y="691896"/>
                  </a:lnTo>
                  <a:close/>
                </a:path>
                <a:path w="2565400" h="1374775">
                  <a:moveTo>
                    <a:pt x="1891284" y="1360932"/>
                  </a:moveTo>
                  <a:lnTo>
                    <a:pt x="1888236" y="1360932"/>
                  </a:lnTo>
                  <a:lnTo>
                    <a:pt x="1888236" y="1348719"/>
                  </a:lnTo>
                  <a:lnTo>
                    <a:pt x="2548138" y="687324"/>
                  </a:lnTo>
                  <a:lnTo>
                    <a:pt x="2552700" y="691896"/>
                  </a:lnTo>
                  <a:lnTo>
                    <a:pt x="2560320" y="691896"/>
                  </a:lnTo>
                  <a:lnTo>
                    <a:pt x="1891284" y="1360932"/>
                  </a:lnTo>
                  <a:close/>
                </a:path>
                <a:path w="2565400" h="1374775">
                  <a:moveTo>
                    <a:pt x="12192" y="1193292"/>
                  </a:moveTo>
                  <a:lnTo>
                    <a:pt x="6096" y="1187196"/>
                  </a:lnTo>
                  <a:lnTo>
                    <a:pt x="12192" y="1187196"/>
                  </a:lnTo>
                  <a:lnTo>
                    <a:pt x="12192" y="1193292"/>
                  </a:lnTo>
                  <a:close/>
                </a:path>
                <a:path w="2565400" h="1374775">
                  <a:moveTo>
                    <a:pt x="1888236" y="1197863"/>
                  </a:moveTo>
                  <a:lnTo>
                    <a:pt x="1883664" y="1197863"/>
                  </a:lnTo>
                  <a:lnTo>
                    <a:pt x="1877568" y="1193292"/>
                  </a:lnTo>
                  <a:lnTo>
                    <a:pt x="12192" y="1193292"/>
                  </a:lnTo>
                  <a:lnTo>
                    <a:pt x="12192" y="1187196"/>
                  </a:lnTo>
                  <a:lnTo>
                    <a:pt x="1888236" y="1187196"/>
                  </a:lnTo>
                  <a:lnTo>
                    <a:pt x="1888236" y="1197863"/>
                  </a:lnTo>
                  <a:close/>
                </a:path>
                <a:path w="2565400" h="1374775">
                  <a:moveTo>
                    <a:pt x="1877568" y="1374648"/>
                  </a:moveTo>
                  <a:lnTo>
                    <a:pt x="1877568" y="1193292"/>
                  </a:lnTo>
                  <a:lnTo>
                    <a:pt x="1883664" y="1197863"/>
                  </a:lnTo>
                  <a:lnTo>
                    <a:pt x="1888236" y="1197863"/>
                  </a:lnTo>
                  <a:lnTo>
                    <a:pt x="1888236" y="1348719"/>
                  </a:lnTo>
                  <a:lnTo>
                    <a:pt x="1879092" y="1357884"/>
                  </a:lnTo>
                  <a:lnTo>
                    <a:pt x="1888236" y="1360932"/>
                  </a:lnTo>
                  <a:lnTo>
                    <a:pt x="1891284" y="1360932"/>
                  </a:lnTo>
                  <a:lnTo>
                    <a:pt x="1877568" y="1374648"/>
                  </a:lnTo>
                  <a:close/>
                </a:path>
                <a:path w="2565400" h="1374775">
                  <a:moveTo>
                    <a:pt x="1888236" y="1360932"/>
                  </a:moveTo>
                  <a:lnTo>
                    <a:pt x="1879092" y="1357884"/>
                  </a:lnTo>
                  <a:lnTo>
                    <a:pt x="1888236" y="1348719"/>
                  </a:lnTo>
                  <a:lnTo>
                    <a:pt x="1888236" y="1360932"/>
                  </a:lnTo>
                  <a:close/>
                </a:path>
              </a:pathLst>
            </a:custGeom>
            <a:solidFill>
              <a:srgbClr val="D1DDEF">
                <a:alpha val="89843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93420" y="5666232"/>
            <a:ext cx="2048510" cy="335280"/>
          </a:xfrm>
          <a:prstGeom prst="rect">
            <a:avLst/>
          </a:prstGeom>
          <a:solidFill>
            <a:srgbClr val="5B9AD4"/>
          </a:solidFill>
        </p:spPr>
        <p:txBody>
          <a:bodyPr wrap="square" lIns="0" tIns="0" rIns="0" bIns="0" rtlCol="0" vert="horz">
            <a:spAutoFit/>
          </a:bodyPr>
          <a:lstStyle/>
          <a:p>
            <a:pPr marL="10160">
              <a:lnSpc>
                <a:spcPts val="2220"/>
              </a:lnSpc>
            </a:pPr>
            <a:r>
              <a:rPr dirty="0" sz="2100">
                <a:latin typeface="Calibri"/>
                <a:cs typeface="Calibri"/>
              </a:rPr>
              <a:t>Olumlu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rol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model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1422" y="5903388"/>
            <a:ext cx="56705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5">
                <a:latin typeface="Calibri"/>
                <a:cs typeface="Calibri"/>
              </a:rPr>
              <a:t>o</a:t>
            </a:r>
            <a:r>
              <a:rPr dirty="0" sz="2100" spc="-20">
                <a:latin typeface="Calibri"/>
                <a:cs typeface="Calibri"/>
              </a:rPr>
              <a:t>l</a:t>
            </a:r>
            <a:r>
              <a:rPr dirty="0" sz="2100">
                <a:latin typeface="Calibri"/>
                <a:cs typeface="Calibri"/>
              </a:rPr>
              <a:t>ma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60192" y="5198364"/>
            <a:ext cx="6884034" cy="1309370"/>
          </a:xfrm>
          <a:prstGeom prst="rect">
            <a:avLst/>
          </a:prstGeom>
          <a:solidFill>
            <a:srgbClr val="DDEBF6"/>
          </a:solidFill>
        </p:spPr>
        <p:txBody>
          <a:bodyPr wrap="square" lIns="0" tIns="0" rIns="0" bIns="0" rtlCol="0" vert="horz">
            <a:spAutoFit/>
          </a:bodyPr>
          <a:lstStyle/>
          <a:p>
            <a:pPr marL="310515" indent="-300990">
              <a:lnSpc>
                <a:spcPts val="2470"/>
              </a:lnSpc>
              <a:buFont typeface="Arial MT"/>
              <a:buChar char="•"/>
              <a:tabLst>
                <a:tab pos="310515" algn="l"/>
                <a:tab pos="311150" algn="l"/>
              </a:tabLst>
            </a:pPr>
            <a:r>
              <a:rPr dirty="0" sz="2100" spc="-5">
                <a:latin typeface="Calibri"/>
                <a:cs typeface="Calibri"/>
              </a:rPr>
              <a:t>Çocuklar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anne-babalarının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davranışlarını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gözlemler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taklit</a:t>
            </a:r>
            <a:endParaRPr sz="2100">
              <a:latin typeface="Calibri"/>
              <a:cs typeface="Calibri"/>
            </a:endParaRPr>
          </a:p>
          <a:p>
            <a:pPr marL="310515" marR="693420">
              <a:lnSpc>
                <a:spcPct val="100000"/>
              </a:lnSpc>
              <a:spcBef>
                <a:spcPts val="10"/>
              </a:spcBef>
            </a:pPr>
            <a:r>
              <a:rPr dirty="0" sz="2100" spc="-30">
                <a:latin typeface="Calibri"/>
                <a:cs typeface="Calibri"/>
              </a:rPr>
              <a:t>ederler.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Kendi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davranışlarınız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ile </a:t>
            </a:r>
            <a:r>
              <a:rPr dirty="0" sz="2100" spc="-10">
                <a:latin typeface="Calibri"/>
                <a:cs typeface="Calibri"/>
              </a:rPr>
              <a:t>çocuğunuza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rol</a:t>
            </a:r>
            <a:r>
              <a:rPr dirty="0" sz="2100" spc="-5">
                <a:latin typeface="Calibri"/>
                <a:cs typeface="Calibri"/>
              </a:rPr>
              <a:t> model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olabilirsiniz.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80" y="1252727"/>
            <a:ext cx="4655820" cy="1870075"/>
          </a:xfrm>
          <a:custGeom>
            <a:avLst/>
            <a:gdLst/>
            <a:ahLst/>
            <a:cxnLst/>
            <a:rect l="l" t="t" r="r" b="b"/>
            <a:pathLst>
              <a:path w="4655820" h="1870075">
                <a:moveTo>
                  <a:pt x="4654296" y="1869948"/>
                </a:moveTo>
                <a:lnTo>
                  <a:pt x="1524" y="1869948"/>
                </a:lnTo>
                <a:lnTo>
                  <a:pt x="0" y="1868423"/>
                </a:lnTo>
                <a:lnTo>
                  <a:pt x="0" y="1524"/>
                </a:lnTo>
                <a:lnTo>
                  <a:pt x="1524" y="0"/>
                </a:lnTo>
                <a:lnTo>
                  <a:pt x="4654296" y="0"/>
                </a:lnTo>
                <a:lnTo>
                  <a:pt x="4655820" y="1524"/>
                </a:lnTo>
                <a:lnTo>
                  <a:pt x="4655820" y="4572"/>
                </a:lnTo>
                <a:lnTo>
                  <a:pt x="9144" y="4572"/>
                </a:lnTo>
                <a:lnTo>
                  <a:pt x="4572" y="7620"/>
                </a:lnTo>
                <a:lnTo>
                  <a:pt x="9144" y="7620"/>
                </a:lnTo>
                <a:lnTo>
                  <a:pt x="9144" y="1862327"/>
                </a:lnTo>
                <a:lnTo>
                  <a:pt x="4572" y="1862327"/>
                </a:lnTo>
                <a:lnTo>
                  <a:pt x="9144" y="1866900"/>
                </a:lnTo>
                <a:lnTo>
                  <a:pt x="4655820" y="1866900"/>
                </a:lnTo>
                <a:lnTo>
                  <a:pt x="4655820" y="1868423"/>
                </a:lnTo>
                <a:lnTo>
                  <a:pt x="4654296" y="1869948"/>
                </a:lnTo>
                <a:close/>
              </a:path>
              <a:path w="4655820" h="1870075">
                <a:moveTo>
                  <a:pt x="9144" y="7620"/>
                </a:moveTo>
                <a:lnTo>
                  <a:pt x="4572" y="7620"/>
                </a:lnTo>
                <a:lnTo>
                  <a:pt x="9144" y="4572"/>
                </a:lnTo>
                <a:lnTo>
                  <a:pt x="9144" y="7620"/>
                </a:lnTo>
                <a:close/>
              </a:path>
              <a:path w="4655820" h="1870075">
                <a:moveTo>
                  <a:pt x="4648200" y="7620"/>
                </a:moveTo>
                <a:lnTo>
                  <a:pt x="9144" y="7620"/>
                </a:lnTo>
                <a:lnTo>
                  <a:pt x="9144" y="4572"/>
                </a:lnTo>
                <a:lnTo>
                  <a:pt x="4648200" y="4572"/>
                </a:lnTo>
                <a:lnTo>
                  <a:pt x="4648200" y="7620"/>
                </a:lnTo>
                <a:close/>
              </a:path>
              <a:path w="4655820" h="1870075">
                <a:moveTo>
                  <a:pt x="4648200" y="1866900"/>
                </a:moveTo>
                <a:lnTo>
                  <a:pt x="4648200" y="4572"/>
                </a:lnTo>
                <a:lnTo>
                  <a:pt x="4651248" y="7620"/>
                </a:lnTo>
                <a:lnTo>
                  <a:pt x="4655820" y="7620"/>
                </a:lnTo>
                <a:lnTo>
                  <a:pt x="4655820" y="1862327"/>
                </a:lnTo>
                <a:lnTo>
                  <a:pt x="4651248" y="1862327"/>
                </a:lnTo>
                <a:lnTo>
                  <a:pt x="4648200" y="1866900"/>
                </a:lnTo>
                <a:close/>
              </a:path>
              <a:path w="4655820" h="1870075">
                <a:moveTo>
                  <a:pt x="4655820" y="7620"/>
                </a:moveTo>
                <a:lnTo>
                  <a:pt x="4651248" y="7620"/>
                </a:lnTo>
                <a:lnTo>
                  <a:pt x="4648200" y="4572"/>
                </a:lnTo>
                <a:lnTo>
                  <a:pt x="4655820" y="4572"/>
                </a:lnTo>
                <a:lnTo>
                  <a:pt x="4655820" y="7620"/>
                </a:lnTo>
                <a:close/>
              </a:path>
              <a:path w="4655820" h="1870075">
                <a:moveTo>
                  <a:pt x="9144" y="1866900"/>
                </a:moveTo>
                <a:lnTo>
                  <a:pt x="4572" y="1862327"/>
                </a:lnTo>
                <a:lnTo>
                  <a:pt x="9144" y="1862327"/>
                </a:lnTo>
                <a:lnTo>
                  <a:pt x="9144" y="1866900"/>
                </a:lnTo>
                <a:close/>
              </a:path>
              <a:path w="4655820" h="1870075">
                <a:moveTo>
                  <a:pt x="4648200" y="1866900"/>
                </a:moveTo>
                <a:lnTo>
                  <a:pt x="9144" y="1866900"/>
                </a:lnTo>
                <a:lnTo>
                  <a:pt x="9144" y="1862327"/>
                </a:lnTo>
                <a:lnTo>
                  <a:pt x="4648200" y="1862327"/>
                </a:lnTo>
                <a:lnTo>
                  <a:pt x="4648200" y="1866900"/>
                </a:lnTo>
                <a:close/>
              </a:path>
              <a:path w="4655820" h="1870075">
                <a:moveTo>
                  <a:pt x="4655820" y="1866900"/>
                </a:moveTo>
                <a:lnTo>
                  <a:pt x="4648200" y="1866900"/>
                </a:lnTo>
                <a:lnTo>
                  <a:pt x="4651248" y="1862327"/>
                </a:lnTo>
                <a:lnTo>
                  <a:pt x="4655820" y="1862327"/>
                </a:lnTo>
                <a:lnTo>
                  <a:pt x="4655820" y="18669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5"/>
              <a:t>Anne-babalar</a:t>
            </a:r>
          </a:p>
        </p:txBody>
      </p:sp>
      <p:sp>
        <p:nvSpPr>
          <p:cNvPr id="4" name="object 4"/>
          <p:cNvSpPr/>
          <p:nvPr/>
        </p:nvSpPr>
        <p:spPr>
          <a:xfrm>
            <a:off x="6307835" y="3115055"/>
            <a:ext cx="3557270" cy="844550"/>
          </a:xfrm>
          <a:custGeom>
            <a:avLst/>
            <a:gdLst/>
            <a:ahLst/>
            <a:cxnLst/>
            <a:rect l="l" t="t" r="r" b="b"/>
            <a:pathLst>
              <a:path w="3557270" h="844550">
                <a:moveTo>
                  <a:pt x="3553968" y="844296"/>
                </a:moveTo>
                <a:lnTo>
                  <a:pt x="1524" y="844296"/>
                </a:lnTo>
                <a:lnTo>
                  <a:pt x="0" y="842772"/>
                </a:lnTo>
                <a:lnTo>
                  <a:pt x="0" y="1524"/>
                </a:lnTo>
                <a:lnTo>
                  <a:pt x="1524" y="0"/>
                </a:lnTo>
                <a:lnTo>
                  <a:pt x="3553968" y="0"/>
                </a:lnTo>
                <a:lnTo>
                  <a:pt x="3557016" y="1524"/>
                </a:lnTo>
                <a:lnTo>
                  <a:pt x="3557016" y="4572"/>
                </a:lnTo>
                <a:lnTo>
                  <a:pt x="9144" y="4572"/>
                </a:lnTo>
                <a:lnTo>
                  <a:pt x="4572" y="7620"/>
                </a:lnTo>
                <a:lnTo>
                  <a:pt x="9144" y="7620"/>
                </a:lnTo>
                <a:lnTo>
                  <a:pt x="9144" y="836676"/>
                </a:lnTo>
                <a:lnTo>
                  <a:pt x="4572" y="836676"/>
                </a:lnTo>
                <a:lnTo>
                  <a:pt x="9144" y="841247"/>
                </a:lnTo>
                <a:lnTo>
                  <a:pt x="3557016" y="841247"/>
                </a:lnTo>
                <a:lnTo>
                  <a:pt x="3557016" y="842772"/>
                </a:lnTo>
                <a:lnTo>
                  <a:pt x="3553968" y="844296"/>
                </a:lnTo>
                <a:close/>
              </a:path>
              <a:path w="3557270" h="844550">
                <a:moveTo>
                  <a:pt x="9144" y="7620"/>
                </a:moveTo>
                <a:lnTo>
                  <a:pt x="4572" y="7620"/>
                </a:lnTo>
                <a:lnTo>
                  <a:pt x="9144" y="4572"/>
                </a:lnTo>
                <a:lnTo>
                  <a:pt x="9144" y="7620"/>
                </a:lnTo>
                <a:close/>
              </a:path>
              <a:path w="3557270" h="844550">
                <a:moveTo>
                  <a:pt x="3547872" y="7620"/>
                </a:moveTo>
                <a:lnTo>
                  <a:pt x="9144" y="7620"/>
                </a:lnTo>
                <a:lnTo>
                  <a:pt x="9144" y="4572"/>
                </a:lnTo>
                <a:lnTo>
                  <a:pt x="3547872" y="4572"/>
                </a:lnTo>
                <a:lnTo>
                  <a:pt x="3547872" y="7620"/>
                </a:lnTo>
                <a:close/>
              </a:path>
              <a:path w="3557270" h="844550">
                <a:moveTo>
                  <a:pt x="3547872" y="841247"/>
                </a:moveTo>
                <a:lnTo>
                  <a:pt x="3547872" y="4572"/>
                </a:lnTo>
                <a:lnTo>
                  <a:pt x="3552444" y="7620"/>
                </a:lnTo>
                <a:lnTo>
                  <a:pt x="3557016" y="7620"/>
                </a:lnTo>
                <a:lnTo>
                  <a:pt x="3557016" y="836676"/>
                </a:lnTo>
                <a:lnTo>
                  <a:pt x="3552444" y="836676"/>
                </a:lnTo>
                <a:lnTo>
                  <a:pt x="3547872" y="841247"/>
                </a:lnTo>
                <a:close/>
              </a:path>
              <a:path w="3557270" h="844550">
                <a:moveTo>
                  <a:pt x="3557016" y="7620"/>
                </a:moveTo>
                <a:lnTo>
                  <a:pt x="3552444" y="7620"/>
                </a:lnTo>
                <a:lnTo>
                  <a:pt x="3547872" y="4572"/>
                </a:lnTo>
                <a:lnTo>
                  <a:pt x="3557016" y="4572"/>
                </a:lnTo>
                <a:lnTo>
                  <a:pt x="3557016" y="7620"/>
                </a:lnTo>
                <a:close/>
              </a:path>
              <a:path w="3557270" h="844550">
                <a:moveTo>
                  <a:pt x="9144" y="841247"/>
                </a:moveTo>
                <a:lnTo>
                  <a:pt x="4572" y="836676"/>
                </a:lnTo>
                <a:lnTo>
                  <a:pt x="9144" y="836676"/>
                </a:lnTo>
                <a:lnTo>
                  <a:pt x="9144" y="841247"/>
                </a:lnTo>
                <a:close/>
              </a:path>
              <a:path w="3557270" h="844550">
                <a:moveTo>
                  <a:pt x="3547872" y="841247"/>
                </a:moveTo>
                <a:lnTo>
                  <a:pt x="9144" y="841247"/>
                </a:lnTo>
                <a:lnTo>
                  <a:pt x="9144" y="836676"/>
                </a:lnTo>
                <a:lnTo>
                  <a:pt x="3547872" y="836676"/>
                </a:lnTo>
                <a:lnTo>
                  <a:pt x="3547872" y="841247"/>
                </a:lnTo>
                <a:close/>
              </a:path>
              <a:path w="3557270" h="844550">
                <a:moveTo>
                  <a:pt x="3557016" y="841247"/>
                </a:moveTo>
                <a:lnTo>
                  <a:pt x="3547872" y="841247"/>
                </a:lnTo>
                <a:lnTo>
                  <a:pt x="3552444" y="836676"/>
                </a:lnTo>
                <a:lnTo>
                  <a:pt x="3557016" y="836676"/>
                </a:lnTo>
                <a:lnTo>
                  <a:pt x="3557016" y="841247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9580" y="3925824"/>
            <a:ext cx="4655820" cy="1871980"/>
          </a:xfrm>
          <a:custGeom>
            <a:avLst/>
            <a:gdLst/>
            <a:ahLst/>
            <a:cxnLst/>
            <a:rect l="l" t="t" r="r" b="b"/>
            <a:pathLst>
              <a:path w="4655820" h="1871979">
                <a:moveTo>
                  <a:pt x="4654296" y="1871472"/>
                </a:moveTo>
                <a:lnTo>
                  <a:pt x="1524" y="1871472"/>
                </a:lnTo>
                <a:lnTo>
                  <a:pt x="0" y="1869948"/>
                </a:lnTo>
                <a:lnTo>
                  <a:pt x="0" y="3048"/>
                </a:lnTo>
                <a:lnTo>
                  <a:pt x="1524" y="0"/>
                </a:lnTo>
                <a:lnTo>
                  <a:pt x="4654296" y="0"/>
                </a:lnTo>
                <a:lnTo>
                  <a:pt x="4655820" y="3048"/>
                </a:lnTo>
                <a:lnTo>
                  <a:pt x="4655820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1863852"/>
                </a:lnTo>
                <a:lnTo>
                  <a:pt x="4572" y="1863852"/>
                </a:lnTo>
                <a:lnTo>
                  <a:pt x="9144" y="1866900"/>
                </a:lnTo>
                <a:lnTo>
                  <a:pt x="4655820" y="1866900"/>
                </a:lnTo>
                <a:lnTo>
                  <a:pt x="4655820" y="1869948"/>
                </a:lnTo>
                <a:lnTo>
                  <a:pt x="4654296" y="1871472"/>
                </a:lnTo>
                <a:close/>
              </a:path>
              <a:path w="4655820" h="1871979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4655820" h="1871979">
                <a:moveTo>
                  <a:pt x="4648200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4648200" y="4572"/>
                </a:lnTo>
                <a:lnTo>
                  <a:pt x="4648200" y="9144"/>
                </a:lnTo>
                <a:close/>
              </a:path>
              <a:path w="4655820" h="1871979">
                <a:moveTo>
                  <a:pt x="4648200" y="1866900"/>
                </a:moveTo>
                <a:lnTo>
                  <a:pt x="4648200" y="4572"/>
                </a:lnTo>
                <a:lnTo>
                  <a:pt x="4651248" y="9144"/>
                </a:lnTo>
                <a:lnTo>
                  <a:pt x="4655820" y="9144"/>
                </a:lnTo>
                <a:lnTo>
                  <a:pt x="4655820" y="1863852"/>
                </a:lnTo>
                <a:lnTo>
                  <a:pt x="4651248" y="1863852"/>
                </a:lnTo>
                <a:lnTo>
                  <a:pt x="4648200" y="1866900"/>
                </a:lnTo>
                <a:close/>
              </a:path>
              <a:path w="4655820" h="1871979">
                <a:moveTo>
                  <a:pt x="4655820" y="9144"/>
                </a:moveTo>
                <a:lnTo>
                  <a:pt x="4651248" y="9144"/>
                </a:lnTo>
                <a:lnTo>
                  <a:pt x="4648200" y="4572"/>
                </a:lnTo>
                <a:lnTo>
                  <a:pt x="4655820" y="4572"/>
                </a:lnTo>
                <a:lnTo>
                  <a:pt x="4655820" y="9144"/>
                </a:lnTo>
                <a:close/>
              </a:path>
              <a:path w="4655820" h="1871979">
                <a:moveTo>
                  <a:pt x="9144" y="1866900"/>
                </a:moveTo>
                <a:lnTo>
                  <a:pt x="4572" y="1863852"/>
                </a:lnTo>
                <a:lnTo>
                  <a:pt x="9144" y="1863852"/>
                </a:lnTo>
                <a:lnTo>
                  <a:pt x="9144" y="1866900"/>
                </a:lnTo>
                <a:close/>
              </a:path>
              <a:path w="4655820" h="1871979">
                <a:moveTo>
                  <a:pt x="4648200" y="1866900"/>
                </a:moveTo>
                <a:lnTo>
                  <a:pt x="9144" y="1866900"/>
                </a:lnTo>
                <a:lnTo>
                  <a:pt x="9144" y="1863852"/>
                </a:lnTo>
                <a:lnTo>
                  <a:pt x="4648200" y="1863852"/>
                </a:lnTo>
                <a:lnTo>
                  <a:pt x="4648200" y="1866900"/>
                </a:lnTo>
                <a:close/>
              </a:path>
              <a:path w="4655820" h="1871979">
                <a:moveTo>
                  <a:pt x="4655820" y="1866900"/>
                </a:moveTo>
                <a:lnTo>
                  <a:pt x="4648200" y="1866900"/>
                </a:lnTo>
                <a:lnTo>
                  <a:pt x="4651248" y="1863852"/>
                </a:lnTo>
                <a:lnTo>
                  <a:pt x="4655820" y="1863852"/>
                </a:lnTo>
                <a:lnTo>
                  <a:pt x="4655820" y="18669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12420" marR="6111875" indent="-300355">
              <a:lnSpc>
                <a:spcPct val="101600"/>
              </a:lnSpc>
              <a:spcBef>
                <a:spcPts val="9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pc="5"/>
              <a:t>fiziksel</a:t>
            </a:r>
            <a:r>
              <a:rPr dirty="0" spc="-30"/>
              <a:t> </a:t>
            </a:r>
            <a:r>
              <a:rPr dirty="0"/>
              <a:t>veya</a:t>
            </a:r>
            <a:r>
              <a:rPr dirty="0" spc="-5"/>
              <a:t> </a:t>
            </a:r>
            <a:r>
              <a:rPr dirty="0"/>
              <a:t>psikolojik</a:t>
            </a:r>
            <a:r>
              <a:rPr dirty="0" spc="-40"/>
              <a:t> </a:t>
            </a:r>
            <a:r>
              <a:rPr dirty="0" spc="10"/>
              <a:t>şiddet </a:t>
            </a:r>
            <a:r>
              <a:rPr dirty="0" spc="-409"/>
              <a:t> </a:t>
            </a:r>
            <a:r>
              <a:rPr dirty="0" spc="5"/>
              <a:t>uyguladıklarında</a:t>
            </a:r>
          </a:p>
          <a:p>
            <a:pPr marL="312420" indent="-300355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pc="-5"/>
              <a:t>alaycı</a:t>
            </a:r>
            <a:r>
              <a:rPr dirty="0" spc="5"/>
              <a:t> </a:t>
            </a:r>
            <a:r>
              <a:rPr dirty="0"/>
              <a:t>konuştuklarında,</a:t>
            </a:r>
            <a:r>
              <a:rPr dirty="0" spc="-40"/>
              <a:t> </a:t>
            </a:r>
            <a:r>
              <a:rPr dirty="0" spc="5"/>
              <a:t>dalga</a:t>
            </a:r>
            <a:r>
              <a:rPr dirty="0" spc="-15"/>
              <a:t> </a:t>
            </a:r>
            <a:r>
              <a:rPr dirty="0" spc="5"/>
              <a:t>geçtiklerinde</a:t>
            </a:r>
          </a:p>
          <a:p>
            <a:pPr marL="312420" marR="5645150" indent="-300355">
              <a:lnSpc>
                <a:spcPct val="101600"/>
              </a:lnSpc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pc="5"/>
              <a:t>duygularını</a:t>
            </a:r>
            <a:r>
              <a:rPr dirty="0" spc="-35"/>
              <a:t> </a:t>
            </a:r>
            <a:r>
              <a:rPr dirty="0" spc="10"/>
              <a:t>olumsuz</a:t>
            </a:r>
            <a:r>
              <a:rPr dirty="0" spc="-20"/>
              <a:t> </a:t>
            </a:r>
            <a:r>
              <a:rPr dirty="0" spc="10"/>
              <a:t>şekilde</a:t>
            </a:r>
            <a:r>
              <a:rPr dirty="0" spc="-5"/>
              <a:t> </a:t>
            </a:r>
            <a:r>
              <a:rPr dirty="0"/>
              <a:t>ifade </a:t>
            </a:r>
            <a:r>
              <a:rPr dirty="0" spc="-415"/>
              <a:t> </a:t>
            </a:r>
            <a:r>
              <a:rPr dirty="0" spc="5"/>
              <a:t>ettiklerinde</a:t>
            </a:r>
          </a:p>
          <a:p>
            <a:pPr algn="ctr" marL="5871210">
              <a:lnSpc>
                <a:spcPct val="100000"/>
              </a:lnSpc>
              <a:spcBef>
                <a:spcPts val="745"/>
              </a:spcBef>
            </a:pPr>
            <a:r>
              <a:rPr dirty="0" sz="2450" b="1">
                <a:latin typeface="Calibri"/>
                <a:cs typeface="Calibri"/>
              </a:rPr>
              <a:t>Çocuklar</a:t>
            </a:r>
            <a:endParaRPr sz="2450">
              <a:latin typeface="Calibri"/>
              <a:cs typeface="Calibri"/>
            </a:endParaRPr>
          </a:p>
          <a:p>
            <a:pPr algn="ctr" marL="5857875">
              <a:lnSpc>
                <a:spcPct val="100000"/>
              </a:lnSpc>
              <a:spcBef>
                <a:spcPts val="15"/>
              </a:spcBef>
            </a:pPr>
            <a:r>
              <a:rPr dirty="0" sz="2450" spc="-10"/>
              <a:t>benzer</a:t>
            </a:r>
            <a:r>
              <a:rPr dirty="0" sz="2450" spc="-15"/>
              <a:t> </a:t>
            </a:r>
            <a:r>
              <a:rPr dirty="0" sz="2450" spc="-10"/>
              <a:t>davranışlar</a:t>
            </a:r>
            <a:r>
              <a:rPr dirty="0" sz="2450" spc="-35"/>
              <a:t> sergiler.</a:t>
            </a:r>
            <a:endParaRPr sz="2450"/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pc="5" b="1">
                <a:latin typeface="Calibri"/>
                <a:cs typeface="Calibri"/>
              </a:rPr>
              <a:t>Anne-babalar</a:t>
            </a:r>
          </a:p>
          <a:p>
            <a:pPr marL="312420" marR="6275070" indent="-300355">
              <a:lnSpc>
                <a:spcPct val="101600"/>
              </a:lnSpc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pc="5"/>
              <a:t>başkalarına</a:t>
            </a:r>
            <a:r>
              <a:rPr dirty="0" spc="-60"/>
              <a:t> </a:t>
            </a:r>
            <a:r>
              <a:rPr dirty="0" spc="10"/>
              <a:t>değer</a:t>
            </a:r>
            <a:r>
              <a:rPr dirty="0" spc="-25"/>
              <a:t> </a:t>
            </a:r>
            <a:r>
              <a:rPr dirty="0"/>
              <a:t>verdiğini </a:t>
            </a:r>
            <a:r>
              <a:rPr dirty="0" spc="-415"/>
              <a:t> </a:t>
            </a:r>
            <a:r>
              <a:rPr dirty="0" spc="5"/>
              <a:t>gösterdiklerinde</a:t>
            </a:r>
          </a:p>
          <a:p>
            <a:pPr marL="312420" marR="4892675" indent="-300355">
              <a:lnSpc>
                <a:spcPct val="101600"/>
              </a:lnSpc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pc="15"/>
              <a:t>olumlu </a:t>
            </a:r>
            <a:r>
              <a:rPr dirty="0"/>
              <a:t>sosyal davranışlarda </a:t>
            </a:r>
            <a:r>
              <a:rPr dirty="0" spc="5"/>
              <a:t> bulunduklarında</a:t>
            </a:r>
            <a:r>
              <a:rPr dirty="0" spc="-40"/>
              <a:t> </a:t>
            </a:r>
            <a:r>
              <a:rPr dirty="0" spc="10"/>
              <a:t>(örn.</a:t>
            </a:r>
            <a:r>
              <a:rPr dirty="0" spc="-5"/>
              <a:t> </a:t>
            </a:r>
            <a:r>
              <a:rPr dirty="0" spc="5"/>
              <a:t>paylaşma,</a:t>
            </a:r>
            <a:r>
              <a:rPr dirty="0" spc="-15"/>
              <a:t> </a:t>
            </a:r>
            <a:r>
              <a:rPr dirty="0" spc="5"/>
              <a:t>işbirliği)</a:t>
            </a:r>
          </a:p>
          <a:p>
            <a:pPr marL="312420" indent="-300355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pc="5"/>
              <a:t>duygularını</a:t>
            </a:r>
            <a:r>
              <a:rPr dirty="0" spc="-35"/>
              <a:t> </a:t>
            </a:r>
            <a:r>
              <a:rPr dirty="0" spc="-5"/>
              <a:t>sözel</a:t>
            </a:r>
            <a:r>
              <a:rPr dirty="0" spc="10"/>
              <a:t> </a:t>
            </a:r>
            <a:r>
              <a:rPr dirty="0" spc="5"/>
              <a:t>olarak</a:t>
            </a:r>
            <a:r>
              <a:rPr dirty="0" spc="-25"/>
              <a:t> </a:t>
            </a:r>
            <a:r>
              <a:rPr dirty="0"/>
              <a:t>ifade</a:t>
            </a:r>
            <a:r>
              <a:rPr dirty="0" spc="-25"/>
              <a:t> </a:t>
            </a:r>
            <a:r>
              <a:rPr dirty="0" spc="10"/>
              <a:t>ettiklerinde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172455" y="2002536"/>
            <a:ext cx="1397635" cy="859790"/>
            <a:chOff x="5172455" y="2002536"/>
            <a:chExt cx="1397635" cy="859790"/>
          </a:xfrm>
        </p:grpSpPr>
        <p:sp>
          <p:nvSpPr>
            <p:cNvPr id="8" name="object 8"/>
            <p:cNvSpPr/>
            <p:nvPr/>
          </p:nvSpPr>
          <p:spPr>
            <a:xfrm>
              <a:off x="5180076" y="2010155"/>
              <a:ext cx="1384300" cy="843280"/>
            </a:xfrm>
            <a:custGeom>
              <a:avLst/>
              <a:gdLst/>
              <a:ahLst/>
              <a:cxnLst/>
              <a:rect l="l" t="t" r="r" b="b"/>
              <a:pathLst>
                <a:path w="1384300" h="843280">
                  <a:moveTo>
                    <a:pt x="1082039" y="842771"/>
                  </a:moveTo>
                  <a:lnTo>
                    <a:pt x="1130807" y="740663"/>
                  </a:lnTo>
                  <a:lnTo>
                    <a:pt x="0" y="204216"/>
                  </a:lnTo>
                  <a:lnTo>
                    <a:pt x="96011" y="0"/>
                  </a:lnTo>
                  <a:lnTo>
                    <a:pt x="1226819" y="536447"/>
                  </a:lnTo>
                  <a:lnTo>
                    <a:pt x="1275587" y="434340"/>
                  </a:lnTo>
                  <a:lnTo>
                    <a:pt x="1383791" y="734568"/>
                  </a:lnTo>
                  <a:lnTo>
                    <a:pt x="1082039" y="84277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172455" y="2002536"/>
              <a:ext cx="1397635" cy="859790"/>
            </a:xfrm>
            <a:custGeom>
              <a:avLst/>
              <a:gdLst/>
              <a:ahLst/>
              <a:cxnLst/>
              <a:rect l="l" t="t" r="r" b="b"/>
              <a:pathLst>
                <a:path w="1397634" h="859789">
                  <a:moveTo>
                    <a:pt x="1131160" y="750851"/>
                  </a:moveTo>
                  <a:lnTo>
                    <a:pt x="0" y="213360"/>
                  </a:lnTo>
                  <a:lnTo>
                    <a:pt x="100584" y="0"/>
                  </a:lnTo>
                  <a:lnTo>
                    <a:pt x="119853" y="9144"/>
                  </a:lnTo>
                  <a:lnTo>
                    <a:pt x="108204" y="9144"/>
                  </a:lnTo>
                  <a:lnTo>
                    <a:pt x="102108" y="12192"/>
                  </a:lnTo>
                  <a:lnTo>
                    <a:pt x="105919" y="14003"/>
                  </a:lnTo>
                  <a:lnTo>
                    <a:pt x="15774" y="205740"/>
                  </a:lnTo>
                  <a:lnTo>
                    <a:pt x="9144" y="205740"/>
                  </a:lnTo>
                  <a:lnTo>
                    <a:pt x="12192" y="213360"/>
                  </a:lnTo>
                  <a:lnTo>
                    <a:pt x="25201" y="213360"/>
                  </a:lnTo>
                  <a:lnTo>
                    <a:pt x="1146048" y="745236"/>
                  </a:lnTo>
                  <a:lnTo>
                    <a:pt x="1133856" y="745236"/>
                  </a:lnTo>
                  <a:lnTo>
                    <a:pt x="1131160" y="750851"/>
                  </a:lnTo>
                  <a:close/>
                </a:path>
                <a:path w="1397634" h="859789">
                  <a:moveTo>
                    <a:pt x="105919" y="14003"/>
                  </a:moveTo>
                  <a:lnTo>
                    <a:pt x="102108" y="12192"/>
                  </a:lnTo>
                  <a:lnTo>
                    <a:pt x="108204" y="9144"/>
                  </a:lnTo>
                  <a:lnTo>
                    <a:pt x="105919" y="14003"/>
                  </a:lnTo>
                  <a:close/>
                </a:path>
                <a:path w="1397634" h="859789">
                  <a:moveTo>
                    <a:pt x="1237488" y="551687"/>
                  </a:moveTo>
                  <a:lnTo>
                    <a:pt x="105919" y="14003"/>
                  </a:lnTo>
                  <a:lnTo>
                    <a:pt x="108204" y="9144"/>
                  </a:lnTo>
                  <a:lnTo>
                    <a:pt x="119853" y="9144"/>
                  </a:lnTo>
                  <a:lnTo>
                    <a:pt x="1231877" y="536833"/>
                  </a:lnTo>
                  <a:lnTo>
                    <a:pt x="1229868" y="541020"/>
                  </a:lnTo>
                  <a:lnTo>
                    <a:pt x="1242669" y="541020"/>
                  </a:lnTo>
                  <a:lnTo>
                    <a:pt x="1237488" y="551687"/>
                  </a:lnTo>
                  <a:close/>
                </a:path>
                <a:path w="1397634" h="859789">
                  <a:moveTo>
                    <a:pt x="12192" y="213360"/>
                  </a:moveTo>
                  <a:lnTo>
                    <a:pt x="9144" y="205740"/>
                  </a:lnTo>
                  <a:lnTo>
                    <a:pt x="14565" y="208312"/>
                  </a:lnTo>
                  <a:lnTo>
                    <a:pt x="12192" y="213360"/>
                  </a:lnTo>
                  <a:close/>
                </a:path>
                <a:path w="1397634" h="859789">
                  <a:moveTo>
                    <a:pt x="14565" y="208312"/>
                  </a:moveTo>
                  <a:lnTo>
                    <a:pt x="9144" y="205740"/>
                  </a:lnTo>
                  <a:lnTo>
                    <a:pt x="15774" y="205740"/>
                  </a:lnTo>
                  <a:lnTo>
                    <a:pt x="14565" y="208312"/>
                  </a:lnTo>
                  <a:close/>
                </a:path>
                <a:path w="1397634" h="859789">
                  <a:moveTo>
                    <a:pt x="25201" y="213360"/>
                  </a:moveTo>
                  <a:lnTo>
                    <a:pt x="12192" y="213360"/>
                  </a:lnTo>
                  <a:lnTo>
                    <a:pt x="14565" y="208312"/>
                  </a:lnTo>
                  <a:lnTo>
                    <a:pt x="25201" y="213360"/>
                  </a:lnTo>
                  <a:close/>
                </a:path>
                <a:path w="1397634" h="859789">
                  <a:moveTo>
                    <a:pt x="1242669" y="541020"/>
                  </a:moveTo>
                  <a:lnTo>
                    <a:pt x="1229868" y="541020"/>
                  </a:lnTo>
                  <a:lnTo>
                    <a:pt x="1237488" y="539496"/>
                  </a:lnTo>
                  <a:lnTo>
                    <a:pt x="1231877" y="536833"/>
                  </a:lnTo>
                  <a:lnTo>
                    <a:pt x="1284732" y="426720"/>
                  </a:lnTo>
                  <a:lnTo>
                    <a:pt x="1290639" y="443484"/>
                  </a:lnTo>
                  <a:lnTo>
                    <a:pt x="1278636" y="443484"/>
                  </a:lnTo>
                  <a:lnTo>
                    <a:pt x="1283441" y="457077"/>
                  </a:lnTo>
                  <a:lnTo>
                    <a:pt x="1242669" y="541020"/>
                  </a:lnTo>
                  <a:close/>
                </a:path>
                <a:path w="1397634" h="859789">
                  <a:moveTo>
                    <a:pt x="1283441" y="457077"/>
                  </a:moveTo>
                  <a:lnTo>
                    <a:pt x="1278636" y="443484"/>
                  </a:lnTo>
                  <a:lnTo>
                    <a:pt x="1289304" y="445008"/>
                  </a:lnTo>
                  <a:lnTo>
                    <a:pt x="1283441" y="457077"/>
                  </a:lnTo>
                  <a:close/>
                </a:path>
                <a:path w="1397634" h="859789">
                  <a:moveTo>
                    <a:pt x="1383262" y="739428"/>
                  </a:moveTo>
                  <a:lnTo>
                    <a:pt x="1283441" y="457077"/>
                  </a:lnTo>
                  <a:lnTo>
                    <a:pt x="1289304" y="445008"/>
                  </a:lnTo>
                  <a:lnTo>
                    <a:pt x="1278636" y="443484"/>
                  </a:lnTo>
                  <a:lnTo>
                    <a:pt x="1290639" y="443484"/>
                  </a:lnTo>
                  <a:lnTo>
                    <a:pt x="1394285" y="737616"/>
                  </a:lnTo>
                  <a:lnTo>
                    <a:pt x="1388364" y="737616"/>
                  </a:lnTo>
                  <a:lnTo>
                    <a:pt x="1383262" y="739428"/>
                  </a:lnTo>
                  <a:close/>
                </a:path>
                <a:path w="1397634" h="859789">
                  <a:moveTo>
                    <a:pt x="1229868" y="541020"/>
                  </a:moveTo>
                  <a:lnTo>
                    <a:pt x="1231877" y="536833"/>
                  </a:lnTo>
                  <a:lnTo>
                    <a:pt x="1237488" y="539496"/>
                  </a:lnTo>
                  <a:lnTo>
                    <a:pt x="1229868" y="541020"/>
                  </a:lnTo>
                  <a:close/>
                </a:path>
                <a:path w="1397634" h="859789">
                  <a:moveTo>
                    <a:pt x="1385316" y="745236"/>
                  </a:moveTo>
                  <a:lnTo>
                    <a:pt x="1383262" y="739428"/>
                  </a:lnTo>
                  <a:lnTo>
                    <a:pt x="1388364" y="737616"/>
                  </a:lnTo>
                  <a:lnTo>
                    <a:pt x="1385316" y="745236"/>
                  </a:lnTo>
                  <a:close/>
                </a:path>
                <a:path w="1397634" h="859789">
                  <a:moveTo>
                    <a:pt x="1396971" y="745236"/>
                  </a:moveTo>
                  <a:lnTo>
                    <a:pt x="1385316" y="745236"/>
                  </a:lnTo>
                  <a:lnTo>
                    <a:pt x="1388364" y="737616"/>
                  </a:lnTo>
                  <a:lnTo>
                    <a:pt x="1394285" y="737616"/>
                  </a:lnTo>
                  <a:lnTo>
                    <a:pt x="1396971" y="745236"/>
                  </a:lnTo>
                  <a:close/>
                </a:path>
                <a:path w="1397634" h="859789">
                  <a:moveTo>
                    <a:pt x="1100513" y="851916"/>
                  </a:moveTo>
                  <a:lnTo>
                    <a:pt x="1095756" y="851916"/>
                  </a:lnTo>
                  <a:lnTo>
                    <a:pt x="1101604" y="839510"/>
                  </a:lnTo>
                  <a:lnTo>
                    <a:pt x="1383262" y="739428"/>
                  </a:lnTo>
                  <a:lnTo>
                    <a:pt x="1385316" y="745236"/>
                  </a:lnTo>
                  <a:lnTo>
                    <a:pt x="1396971" y="745236"/>
                  </a:lnTo>
                  <a:lnTo>
                    <a:pt x="1397508" y="746760"/>
                  </a:lnTo>
                  <a:lnTo>
                    <a:pt x="1100513" y="851916"/>
                  </a:lnTo>
                  <a:close/>
                </a:path>
                <a:path w="1397634" h="859789">
                  <a:moveTo>
                    <a:pt x="1135380" y="752856"/>
                  </a:moveTo>
                  <a:lnTo>
                    <a:pt x="1131160" y="750851"/>
                  </a:lnTo>
                  <a:lnTo>
                    <a:pt x="1133856" y="745236"/>
                  </a:lnTo>
                  <a:lnTo>
                    <a:pt x="1135380" y="752856"/>
                  </a:lnTo>
                  <a:close/>
                </a:path>
                <a:path w="1397634" h="859789">
                  <a:moveTo>
                    <a:pt x="1142455" y="752856"/>
                  </a:moveTo>
                  <a:lnTo>
                    <a:pt x="1135380" y="752856"/>
                  </a:lnTo>
                  <a:lnTo>
                    <a:pt x="1133856" y="745236"/>
                  </a:lnTo>
                  <a:lnTo>
                    <a:pt x="1146048" y="745236"/>
                  </a:lnTo>
                  <a:lnTo>
                    <a:pt x="1142455" y="752856"/>
                  </a:lnTo>
                  <a:close/>
                </a:path>
                <a:path w="1397634" h="859789">
                  <a:moveTo>
                    <a:pt x="1078992" y="859536"/>
                  </a:moveTo>
                  <a:lnTo>
                    <a:pt x="1131160" y="750851"/>
                  </a:lnTo>
                  <a:lnTo>
                    <a:pt x="1135380" y="752856"/>
                  </a:lnTo>
                  <a:lnTo>
                    <a:pt x="1142455" y="752856"/>
                  </a:lnTo>
                  <a:lnTo>
                    <a:pt x="1101604" y="839510"/>
                  </a:lnTo>
                  <a:lnTo>
                    <a:pt x="1088136" y="844296"/>
                  </a:lnTo>
                  <a:lnTo>
                    <a:pt x="1095756" y="851916"/>
                  </a:lnTo>
                  <a:lnTo>
                    <a:pt x="1100513" y="851916"/>
                  </a:lnTo>
                  <a:lnTo>
                    <a:pt x="1078992" y="859536"/>
                  </a:lnTo>
                  <a:close/>
                </a:path>
                <a:path w="1397634" h="859789">
                  <a:moveTo>
                    <a:pt x="1095756" y="851916"/>
                  </a:moveTo>
                  <a:lnTo>
                    <a:pt x="1088136" y="844296"/>
                  </a:lnTo>
                  <a:lnTo>
                    <a:pt x="1101604" y="839510"/>
                  </a:lnTo>
                  <a:lnTo>
                    <a:pt x="1095756" y="851916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170932" y="4209288"/>
            <a:ext cx="1405255" cy="847725"/>
            <a:chOff x="5170932" y="4209288"/>
            <a:chExt cx="1405255" cy="847725"/>
          </a:xfrm>
        </p:grpSpPr>
        <p:sp>
          <p:nvSpPr>
            <p:cNvPr id="11" name="object 11"/>
            <p:cNvSpPr/>
            <p:nvPr/>
          </p:nvSpPr>
          <p:spPr>
            <a:xfrm>
              <a:off x="5178551" y="4219956"/>
              <a:ext cx="1390015" cy="829310"/>
            </a:xfrm>
            <a:custGeom>
              <a:avLst/>
              <a:gdLst/>
              <a:ahLst/>
              <a:cxnLst/>
              <a:rect l="l" t="t" r="r" b="b"/>
              <a:pathLst>
                <a:path w="1390015" h="829310">
                  <a:moveTo>
                    <a:pt x="94487" y="829056"/>
                  </a:moveTo>
                  <a:lnTo>
                    <a:pt x="0" y="623316"/>
                  </a:lnTo>
                  <a:lnTo>
                    <a:pt x="1138428" y="102108"/>
                  </a:lnTo>
                  <a:lnTo>
                    <a:pt x="1091183" y="0"/>
                  </a:lnTo>
                  <a:lnTo>
                    <a:pt x="1389887" y="111251"/>
                  </a:lnTo>
                  <a:lnTo>
                    <a:pt x="1278635" y="409955"/>
                  </a:lnTo>
                  <a:lnTo>
                    <a:pt x="1231392" y="307847"/>
                  </a:lnTo>
                  <a:lnTo>
                    <a:pt x="94487" y="829056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170932" y="4209288"/>
              <a:ext cx="1405255" cy="847725"/>
            </a:xfrm>
            <a:custGeom>
              <a:avLst/>
              <a:gdLst/>
              <a:ahLst/>
              <a:cxnLst/>
              <a:rect l="l" t="t" r="r" b="b"/>
              <a:pathLst>
                <a:path w="1405254" h="847725">
                  <a:moveTo>
                    <a:pt x="1137642" y="110661"/>
                  </a:moveTo>
                  <a:lnTo>
                    <a:pt x="1088136" y="0"/>
                  </a:lnTo>
                  <a:lnTo>
                    <a:pt x="1108456" y="7620"/>
                  </a:lnTo>
                  <a:lnTo>
                    <a:pt x="1103375" y="7620"/>
                  </a:lnTo>
                  <a:lnTo>
                    <a:pt x="1097280" y="15239"/>
                  </a:lnTo>
                  <a:lnTo>
                    <a:pt x="1108935" y="19581"/>
                  </a:lnTo>
                  <a:lnTo>
                    <a:pt x="1150126" y="108204"/>
                  </a:lnTo>
                  <a:lnTo>
                    <a:pt x="1143000" y="108204"/>
                  </a:lnTo>
                  <a:lnTo>
                    <a:pt x="1137642" y="110661"/>
                  </a:lnTo>
                  <a:close/>
                </a:path>
                <a:path w="1405254" h="847725">
                  <a:moveTo>
                    <a:pt x="1108935" y="19581"/>
                  </a:moveTo>
                  <a:lnTo>
                    <a:pt x="1097280" y="15239"/>
                  </a:lnTo>
                  <a:lnTo>
                    <a:pt x="1103375" y="7620"/>
                  </a:lnTo>
                  <a:lnTo>
                    <a:pt x="1108935" y="19581"/>
                  </a:lnTo>
                  <a:close/>
                </a:path>
                <a:path w="1405254" h="847725">
                  <a:moveTo>
                    <a:pt x="1391313" y="124752"/>
                  </a:moveTo>
                  <a:lnTo>
                    <a:pt x="1108935" y="19581"/>
                  </a:lnTo>
                  <a:lnTo>
                    <a:pt x="1103375" y="7620"/>
                  </a:lnTo>
                  <a:lnTo>
                    <a:pt x="1108456" y="7620"/>
                  </a:lnTo>
                  <a:lnTo>
                    <a:pt x="1405128" y="118872"/>
                  </a:lnTo>
                  <a:lnTo>
                    <a:pt x="1404563" y="120396"/>
                  </a:lnTo>
                  <a:lnTo>
                    <a:pt x="1392936" y="120396"/>
                  </a:lnTo>
                  <a:lnTo>
                    <a:pt x="1391313" y="124752"/>
                  </a:lnTo>
                  <a:close/>
                </a:path>
                <a:path w="1405254" h="847725">
                  <a:moveTo>
                    <a:pt x="1139952" y="115824"/>
                  </a:moveTo>
                  <a:lnTo>
                    <a:pt x="1137642" y="110661"/>
                  </a:lnTo>
                  <a:lnTo>
                    <a:pt x="1143000" y="108204"/>
                  </a:lnTo>
                  <a:lnTo>
                    <a:pt x="1139952" y="115824"/>
                  </a:lnTo>
                  <a:close/>
                </a:path>
                <a:path w="1405254" h="847725">
                  <a:moveTo>
                    <a:pt x="1153668" y="115824"/>
                  </a:moveTo>
                  <a:lnTo>
                    <a:pt x="1139952" y="115824"/>
                  </a:lnTo>
                  <a:lnTo>
                    <a:pt x="1143000" y="108204"/>
                  </a:lnTo>
                  <a:lnTo>
                    <a:pt x="1150126" y="108204"/>
                  </a:lnTo>
                  <a:lnTo>
                    <a:pt x="1153668" y="115824"/>
                  </a:lnTo>
                  <a:close/>
                </a:path>
                <a:path w="1405254" h="847725">
                  <a:moveTo>
                    <a:pt x="99060" y="847344"/>
                  </a:moveTo>
                  <a:lnTo>
                    <a:pt x="0" y="632460"/>
                  </a:lnTo>
                  <a:lnTo>
                    <a:pt x="1137642" y="110661"/>
                  </a:lnTo>
                  <a:lnTo>
                    <a:pt x="1139952" y="115824"/>
                  </a:lnTo>
                  <a:lnTo>
                    <a:pt x="1153668" y="115824"/>
                  </a:lnTo>
                  <a:lnTo>
                    <a:pt x="25779" y="632460"/>
                  </a:lnTo>
                  <a:lnTo>
                    <a:pt x="12192" y="632460"/>
                  </a:lnTo>
                  <a:lnTo>
                    <a:pt x="9144" y="640080"/>
                  </a:lnTo>
                  <a:lnTo>
                    <a:pt x="15691" y="640080"/>
                  </a:lnTo>
                  <a:lnTo>
                    <a:pt x="104197" y="832795"/>
                  </a:lnTo>
                  <a:lnTo>
                    <a:pt x="99060" y="835152"/>
                  </a:lnTo>
                  <a:lnTo>
                    <a:pt x="106680" y="838200"/>
                  </a:lnTo>
                  <a:lnTo>
                    <a:pt x="118996" y="838200"/>
                  </a:lnTo>
                  <a:lnTo>
                    <a:pt x="99060" y="847344"/>
                  </a:lnTo>
                  <a:close/>
                </a:path>
                <a:path w="1405254" h="847725">
                  <a:moveTo>
                    <a:pt x="1395984" y="126492"/>
                  </a:moveTo>
                  <a:lnTo>
                    <a:pt x="1391313" y="124752"/>
                  </a:lnTo>
                  <a:lnTo>
                    <a:pt x="1392936" y="120396"/>
                  </a:lnTo>
                  <a:lnTo>
                    <a:pt x="1395984" y="126492"/>
                  </a:lnTo>
                  <a:close/>
                </a:path>
                <a:path w="1405254" h="847725">
                  <a:moveTo>
                    <a:pt x="1402307" y="126492"/>
                  </a:moveTo>
                  <a:lnTo>
                    <a:pt x="1395984" y="126492"/>
                  </a:lnTo>
                  <a:lnTo>
                    <a:pt x="1392936" y="120396"/>
                  </a:lnTo>
                  <a:lnTo>
                    <a:pt x="1404563" y="120396"/>
                  </a:lnTo>
                  <a:lnTo>
                    <a:pt x="1402307" y="126492"/>
                  </a:lnTo>
                  <a:close/>
                </a:path>
                <a:path w="1405254" h="847725">
                  <a:moveTo>
                    <a:pt x="1293985" y="419100"/>
                  </a:moveTo>
                  <a:lnTo>
                    <a:pt x="1292351" y="419100"/>
                  </a:lnTo>
                  <a:lnTo>
                    <a:pt x="1286429" y="406358"/>
                  </a:lnTo>
                  <a:lnTo>
                    <a:pt x="1391313" y="124752"/>
                  </a:lnTo>
                  <a:lnTo>
                    <a:pt x="1395984" y="126492"/>
                  </a:lnTo>
                  <a:lnTo>
                    <a:pt x="1402307" y="126492"/>
                  </a:lnTo>
                  <a:lnTo>
                    <a:pt x="1293985" y="419100"/>
                  </a:lnTo>
                  <a:close/>
                </a:path>
                <a:path w="1405254" h="847725">
                  <a:moveTo>
                    <a:pt x="118996" y="838200"/>
                  </a:moveTo>
                  <a:lnTo>
                    <a:pt x="106680" y="838200"/>
                  </a:lnTo>
                  <a:lnTo>
                    <a:pt x="104197" y="832795"/>
                  </a:lnTo>
                  <a:lnTo>
                    <a:pt x="1242059" y="310896"/>
                  </a:lnTo>
                  <a:lnTo>
                    <a:pt x="1246310" y="320040"/>
                  </a:lnTo>
                  <a:lnTo>
                    <a:pt x="1234440" y="320040"/>
                  </a:lnTo>
                  <a:lnTo>
                    <a:pt x="1236927" y="325441"/>
                  </a:lnTo>
                  <a:lnTo>
                    <a:pt x="118996" y="838200"/>
                  </a:lnTo>
                  <a:close/>
                </a:path>
                <a:path w="1405254" h="847725">
                  <a:moveTo>
                    <a:pt x="1236927" y="325441"/>
                  </a:moveTo>
                  <a:lnTo>
                    <a:pt x="1234440" y="320040"/>
                  </a:lnTo>
                  <a:lnTo>
                    <a:pt x="1242059" y="323088"/>
                  </a:lnTo>
                  <a:lnTo>
                    <a:pt x="1236927" y="325441"/>
                  </a:lnTo>
                  <a:close/>
                </a:path>
                <a:path w="1405254" h="847725">
                  <a:moveTo>
                    <a:pt x="1287780" y="435864"/>
                  </a:moveTo>
                  <a:lnTo>
                    <a:pt x="1236927" y="325441"/>
                  </a:lnTo>
                  <a:lnTo>
                    <a:pt x="1242059" y="323088"/>
                  </a:lnTo>
                  <a:lnTo>
                    <a:pt x="1234440" y="320040"/>
                  </a:lnTo>
                  <a:lnTo>
                    <a:pt x="1246310" y="320040"/>
                  </a:lnTo>
                  <a:lnTo>
                    <a:pt x="1286429" y="406358"/>
                  </a:lnTo>
                  <a:lnTo>
                    <a:pt x="1281684" y="419100"/>
                  </a:lnTo>
                  <a:lnTo>
                    <a:pt x="1293985" y="419100"/>
                  </a:lnTo>
                  <a:lnTo>
                    <a:pt x="1287780" y="435864"/>
                  </a:lnTo>
                  <a:close/>
                </a:path>
                <a:path w="1405254" h="847725">
                  <a:moveTo>
                    <a:pt x="1292351" y="419100"/>
                  </a:moveTo>
                  <a:lnTo>
                    <a:pt x="1281684" y="419100"/>
                  </a:lnTo>
                  <a:lnTo>
                    <a:pt x="1286429" y="406358"/>
                  </a:lnTo>
                  <a:lnTo>
                    <a:pt x="1292351" y="419100"/>
                  </a:lnTo>
                  <a:close/>
                </a:path>
                <a:path w="1405254" h="847725">
                  <a:moveTo>
                    <a:pt x="9144" y="640080"/>
                  </a:moveTo>
                  <a:lnTo>
                    <a:pt x="12192" y="632460"/>
                  </a:lnTo>
                  <a:lnTo>
                    <a:pt x="14553" y="637602"/>
                  </a:lnTo>
                  <a:lnTo>
                    <a:pt x="9144" y="640080"/>
                  </a:lnTo>
                  <a:close/>
                </a:path>
                <a:path w="1405254" h="847725">
                  <a:moveTo>
                    <a:pt x="14553" y="637602"/>
                  </a:moveTo>
                  <a:lnTo>
                    <a:pt x="12192" y="632460"/>
                  </a:lnTo>
                  <a:lnTo>
                    <a:pt x="25779" y="632460"/>
                  </a:lnTo>
                  <a:lnTo>
                    <a:pt x="14553" y="637602"/>
                  </a:lnTo>
                  <a:close/>
                </a:path>
                <a:path w="1405254" h="847725">
                  <a:moveTo>
                    <a:pt x="15691" y="640080"/>
                  </a:moveTo>
                  <a:lnTo>
                    <a:pt x="9144" y="640080"/>
                  </a:lnTo>
                  <a:lnTo>
                    <a:pt x="14553" y="637602"/>
                  </a:lnTo>
                  <a:lnTo>
                    <a:pt x="15691" y="640080"/>
                  </a:lnTo>
                  <a:close/>
                </a:path>
                <a:path w="1405254" h="847725">
                  <a:moveTo>
                    <a:pt x="106680" y="838200"/>
                  </a:moveTo>
                  <a:lnTo>
                    <a:pt x="99060" y="835152"/>
                  </a:lnTo>
                  <a:lnTo>
                    <a:pt x="104197" y="832795"/>
                  </a:lnTo>
                  <a:lnTo>
                    <a:pt x="106680" y="838200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3</a:t>
            </a:r>
            <a:r>
              <a:rPr dirty="0"/>
              <a:t>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536" y="3647931"/>
            <a:ext cx="6061075" cy="6673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200" b="0">
                <a:solidFill>
                  <a:srgbClr val="00AF50"/>
                </a:solidFill>
                <a:latin typeface="Calibri"/>
                <a:cs typeface="Calibri"/>
              </a:rPr>
              <a:t>Dinlediğiniz</a:t>
            </a:r>
            <a:r>
              <a:rPr dirty="0" sz="4200" spc="-5" b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200" b="0">
                <a:solidFill>
                  <a:srgbClr val="00AF50"/>
                </a:solidFill>
                <a:latin typeface="Calibri"/>
                <a:cs typeface="Calibri"/>
              </a:rPr>
              <a:t>için </a:t>
            </a:r>
            <a:r>
              <a:rPr dirty="0" sz="4200" spc="-40" b="0">
                <a:solidFill>
                  <a:srgbClr val="00AF50"/>
                </a:solidFill>
                <a:latin typeface="Calibri"/>
                <a:cs typeface="Calibri"/>
              </a:rPr>
              <a:t>teşekkürler.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3</a:t>
            </a: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270" y="1179129"/>
            <a:ext cx="487235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65"/>
              <a:t>A</a:t>
            </a:r>
            <a:r>
              <a:rPr dirty="0" sz="3500" spc="-140"/>
              <a:t>k</a:t>
            </a:r>
            <a:r>
              <a:rPr dirty="0" sz="3500" spc="-130"/>
              <a:t>r</a:t>
            </a:r>
            <a:r>
              <a:rPr dirty="0" sz="3500" spc="-120"/>
              <a:t>a</a:t>
            </a:r>
            <a:r>
              <a:rPr dirty="0" sz="3500" spc="-60"/>
              <a:t>n</a:t>
            </a:r>
            <a:r>
              <a:rPr dirty="0" sz="3500" spc="-90"/>
              <a:t> </a:t>
            </a:r>
            <a:r>
              <a:rPr dirty="0" sz="3500" spc="-135"/>
              <a:t>Z</a:t>
            </a:r>
            <a:r>
              <a:rPr dirty="0" sz="3500" spc="-65"/>
              <a:t>o</a:t>
            </a:r>
            <a:r>
              <a:rPr dirty="0" sz="3500" spc="-60"/>
              <a:t>r</a:t>
            </a:r>
            <a:r>
              <a:rPr dirty="0" sz="3500" spc="-95"/>
              <a:t>b</a:t>
            </a:r>
            <a:r>
              <a:rPr dirty="0" sz="3500" spc="-120"/>
              <a:t>a</a:t>
            </a:r>
            <a:r>
              <a:rPr dirty="0" sz="3500" spc="-95"/>
              <a:t>l</a:t>
            </a:r>
            <a:r>
              <a:rPr dirty="0" sz="3500" spc="-130"/>
              <a:t>ı</a:t>
            </a:r>
            <a:r>
              <a:rPr dirty="0" sz="3500" spc="-55"/>
              <a:t>ğ</a:t>
            </a:r>
            <a:r>
              <a:rPr dirty="0" sz="3500" spc="-95"/>
              <a:t>ı</a:t>
            </a:r>
            <a:r>
              <a:rPr dirty="0" sz="3500" spc="-95"/>
              <a:t>n</a:t>
            </a:r>
            <a:r>
              <a:rPr dirty="0" sz="3500" spc="-130"/>
              <a:t>ı</a:t>
            </a:r>
            <a:r>
              <a:rPr dirty="0" sz="3500" spc="-60"/>
              <a:t>n</a:t>
            </a:r>
            <a:r>
              <a:rPr dirty="0" sz="3500" spc="-55"/>
              <a:t> </a:t>
            </a:r>
            <a:r>
              <a:rPr dirty="0" sz="3500" spc="-420"/>
              <a:t>Y</a:t>
            </a:r>
            <a:r>
              <a:rPr dirty="0" sz="3500" spc="-190"/>
              <a:t>a</a:t>
            </a:r>
            <a:r>
              <a:rPr dirty="0" sz="3500" spc="-190"/>
              <a:t>y</a:t>
            </a:r>
            <a:r>
              <a:rPr dirty="0" sz="3500" spc="-55"/>
              <a:t>g</a:t>
            </a:r>
            <a:r>
              <a:rPr dirty="0" sz="3500" spc="-95"/>
              <a:t>ı</a:t>
            </a:r>
            <a:r>
              <a:rPr dirty="0" sz="3500" spc="-95"/>
              <a:t>n</a:t>
            </a:r>
            <a:r>
              <a:rPr dirty="0" sz="3500" spc="-130"/>
              <a:t>l</a:t>
            </a:r>
            <a:r>
              <a:rPr dirty="0" sz="3500" spc="-95"/>
              <a:t>ı</a:t>
            </a:r>
            <a:r>
              <a:rPr dirty="0" sz="3500" spc="-55"/>
              <a:t>ğ</a:t>
            </a:r>
            <a:r>
              <a:rPr dirty="0" sz="3500" spc="-90"/>
              <a:t>ı</a:t>
            </a:r>
            <a:endParaRPr sz="3500"/>
          </a:p>
        </p:txBody>
      </p:sp>
      <p:sp>
        <p:nvSpPr>
          <p:cNvPr id="5" name="object 5"/>
          <p:cNvSpPr txBox="1"/>
          <p:nvPr/>
        </p:nvSpPr>
        <p:spPr>
          <a:xfrm>
            <a:off x="9768896" y="6439979"/>
            <a:ext cx="14478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4</a:t>
            </a:fld>
            <a:endParaRPr sz="10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201" y="2443954"/>
            <a:ext cx="8644255" cy="28663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Akran</a:t>
            </a:r>
            <a:r>
              <a:rPr dirty="0" sz="245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zorbalığı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okul</a:t>
            </a:r>
            <a:r>
              <a:rPr dirty="0" sz="2450" spc="15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öncesi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dönemden</a:t>
            </a:r>
            <a:r>
              <a:rPr dirty="0" sz="2450" spc="-4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itibaren</a:t>
            </a:r>
            <a:r>
              <a:rPr dirty="0" sz="2450">
                <a:latin typeface="Calibri"/>
                <a:cs typeface="Calibri"/>
              </a:rPr>
              <a:t> </a:t>
            </a:r>
            <a:r>
              <a:rPr dirty="0" sz="2450" spc="-20">
                <a:latin typeface="Calibri"/>
                <a:cs typeface="Calibri"/>
              </a:rPr>
              <a:t>gözlemlenmektedir.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33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Eğitimin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her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kademesinde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40">
                <a:latin typeface="Calibri"/>
                <a:cs typeface="Calibri"/>
              </a:rPr>
              <a:t>yaygındır.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600">
              <a:latin typeface="Calibri"/>
              <a:cs typeface="Calibri"/>
            </a:endParaRPr>
          </a:p>
          <a:p>
            <a:pPr marL="213360" marR="152400" indent="-201295">
              <a:lnSpc>
                <a:spcPts val="265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Araştırmalar akran </a:t>
            </a:r>
            <a:r>
              <a:rPr dirty="0" sz="2450" spc="-5">
                <a:latin typeface="Calibri"/>
                <a:cs typeface="Calibri"/>
              </a:rPr>
              <a:t>zorbalığının </a:t>
            </a:r>
            <a:r>
              <a:rPr dirty="0" sz="2450" spc="-15">
                <a:latin typeface="Calibri"/>
                <a:cs typeface="Calibri"/>
              </a:rPr>
              <a:t>ilkokulun </a:t>
            </a:r>
            <a:r>
              <a:rPr dirty="0" sz="2450">
                <a:latin typeface="Calibri"/>
                <a:cs typeface="Calibri"/>
              </a:rPr>
              <a:t>sonlarına doğru </a:t>
            </a:r>
            <a:r>
              <a:rPr dirty="0" sz="2450" spc="-5">
                <a:latin typeface="Calibri"/>
                <a:cs typeface="Calibri"/>
              </a:rPr>
              <a:t>arttığını,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ortaokulda </a:t>
            </a:r>
            <a:r>
              <a:rPr dirty="0" sz="2450" spc="5">
                <a:latin typeface="Calibri"/>
                <a:cs typeface="Calibri"/>
              </a:rPr>
              <a:t>en </a:t>
            </a:r>
            <a:r>
              <a:rPr dirty="0" sz="2450" spc="-5">
                <a:latin typeface="Calibri"/>
                <a:cs typeface="Calibri"/>
              </a:rPr>
              <a:t>üst </a:t>
            </a:r>
            <a:r>
              <a:rPr dirty="0" sz="2450" spc="-15">
                <a:latin typeface="Calibri"/>
                <a:cs typeface="Calibri"/>
              </a:rPr>
              <a:t>seviyeye </a:t>
            </a:r>
            <a:r>
              <a:rPr dirty="0" sz="2450" spc="-5">
                <a:latin typeface="Calibri"/>
                <a:cs typeface="Calibri"/>
              </a:rPr>
              <a:t>ulaştığını </a:t>
            </a:r>
            <a:r>
              <a:rPr dirty="0" sz="2450" spc="-15">
                <a:latin typeface="Calibri"/>
                <a:cs typeface="Calibri"/>
              </a:rPr>
              <a:t>ve </a:t>
            </a:r>
            <a:r>
              <a:rPr dirty="0" sz="2450">
                <a:latin typeface="Calibri"/>
                <a:cs typeface="Calibri"/>
              </a:rPr>
              <a:t>lisenin sonlarında ise </a:t>
            </a:r>
            <a:r>
              <a:rPr dirty="0" sz="2450" spc="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azaldığını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30">
                <a:latin typeface="Calibri"/>
                <a:cs typeface="Calibri"/>
              </a:rPr>
              <a:t>göstermektedir.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4163" y="6292155"/>
            <a:ext cx="271843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">
                <a:latin typeface="Calibri"/>
                <a:cs typeface="Calibri"/>
              </a:rPr>
              <a:t>(Alsaker </a:t>
            </a:r>
            <a:r>
              <a:rPr dirty="0" sz="800" spc="-10">
                <a:latin typeface="Calibri"/>
                <a:cs typeface="Calibri"/>
              </a:rPr>
              <a:t>ve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Gutzwiller-Helfenfinger,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2009;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Bradshaw</a:t>
            </a:r>
            <a:r>
              <a:rPr dirty="0" sz="800" spc="-4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ark.,</a:t>
            </a:r>
            <a:r>
              <a:rPr dirty="0" sz="800" spc="-15">
                <a:latin typeface="Calibri"/>
                <a:cs typeface="Calibri"/>
              </a:rPr>
              <a:t> 2009)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929" y="2861634"/>
            <a:ext cx="8798560" cy="1932305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213360" marR="5080" indent="-201295">
              <a:lnSpc>
                <a:spcPts val="2360"/>
              </a:lnSpc>
              <a:spcBef>
                <a:spcPts val="67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20">
                <a:latin typeface="Calibri"/>
                <a:cs typeface="Calibri"/>
              </a:rPr>
              <a:t>Yaklaşık </a:t>
            </a:r>
            <a:r>
              <a:rPr dirty="0" sz="2450" spc="-10">
                <a:latin typeface="Calibri"/>
                <a:cs typeface="Calibri"/>
              </a:rPr>
              <a:t>olarak </a:t>
            </a:r>
            <a:r>
              <a:rPr dirty="0" sz="2450" b="1">
                <a:solidFill>
                  <a:srgbClr val="FF0000"/>
                </a:solidFill>
                <a:latin typeface="Calibri"/>
                <a:cs typeface="Calibri"/>
              </a:rPr>
              <a:t>her </a:t>
            </a:r>
            <a:r>
              <a:rPr dirty="0" sz="2450" spc="5" b="1">
                <a:solidFill>
                  <a:srgbClr val="FF0000"/>
                </a:solidFill>
                <a:latin typeface="Calibri"/>
                <a:cs typeface="Calibri"/>
              </a:rPr>
              <a:t>4 </a:t>
            </a:r>
            <a:r>
              <a:rPr dirty="0" sz="2450" spc="-5" b="1">
                <a:solidFill>
                  <a:srgbClr val="FF0000"/>
                </a:solidFill>
                <a:latin typeface="Calibri"/>
                <a:cs typeface="Calibri"/>
              </a:rPr>
              <a:t>çocuktan </a:t>
            </a:r>
            <a:r>
              <a:rPr dirty="0" sz="2450" spc="5" b="1">
                <a:solidFill>
                  <a:srgbClr val="FF0000"/>
                </a:solidFill>
                <a:latin typeface="Calibri"/>
                <a:cs typeface="Calibri"/>
              </a:rPr>
              <a:t>1’inin </a:t>
            </a:r>
            <a:r>
              <a:rPr dirty="0" sz="2450" spc="-10">
                <a:latin typeface="Calibri"/>
                <a:cs typeface="Calibri"/>
              </a:rPr>
              <a:t>akran </a:t>
            </a:r>
            <a:r>
              <a:rPr dirty="0" sz="2450" spc="-5">
                <a:latin typeface="Calibri"/>
                <a:cs typeface="Calibri"/>
              </a:rPr>
              <a:t>zorbalığına </a:t>
            </a:r>
            <a:r>
              <a:rPr dirty="0" sz="2450">
                <a:latin typeface="Calibri"/>
                <a:cs typeface="Calibri"/>
              </a:rPr>
              <a:t>maruz </a:t>
            </a:r>
            <a:r>
              <a:rPr dirty="0" sz="2450" spc="-5">
                <a:latin typeface="Calibri"/>
                <a:cs typeface="Calibri"/>
              </a:rPr>
              <a:t>kaldığı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20">
                <a:latin typeface="Calibri"/>
                <a:cs typeface="Calibri"/>
              </a:rPr>
              <a:t>bulunmuştur.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31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b="1">
                <a:solidFill>
                  <a:srgbClr val="FF0000"/>
                </a:solidFill>
                <a:latin typeface="Calibri"/>
                <a:cs typeface="Calibri"/>
              </a:rPr>
              <a:t>Her</a:t>
            </a:r>
            <a:r>
              <a:rPr dirty="0" sz="245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50" spc="5" b="1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dirty="0" sz="24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50" spc="-5" b="1">
                <a:solidFill>
                  <a:srgbClr val="FF0000"/>
                </a:solidFill>
                <a:latin typeface="Calibri"/>
                <a:cs typeface="Calibri"/>
              </a:rPr>
              <a:t>çocuktan</a:t>
            </a:r>
            <a:r>
              <a:rPr dirty="0" sz="245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50" b="1">
                <a:solidFill>
                  <a:srgbClr val="FF0000"/>
                </a:solidFill>
                <a:latin typeface="Calibri"/>
                <a:cs typeface="Calibri"/>
              </a:rPr>
              <a:t>1’inin</a:t>
            </a:r>
            <a:r>
              <a:rPr dirty="0" sz="245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akran</a:t>
            </a:r>
            <a:r>
              <a:rPr dirty="0" sz="2450" spc="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zorbalığı yaptığı</a:t>
            </a:r>
            <a:r>
              <a:rPr dirty="0" sz="2450" spc="-55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görülmektedir.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68896" y="6439979"/>
            <a:ext cx="14478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4</a:t>
            </a:fld>
            <a:endParaRPr sz="10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956" y="5996489"/>
            <a:ext cx="9538970" cy="24257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ct val="78800"/>
              </a:lnSpc>
              <a:spcBef>
                <a:spcPts val="295"/>
              </a:spcBef>
            </a:pPr>
            <a:r>
              <a:rPr dirty="0" sz="800" spc="-10">
                <a:latin typeface="Calibri"/>
                <a:cs typeface="Calibri"/>
              </a:rPr>
              <a:t>(Alikaşifoğlu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ark.,</a:t>
            </a:r>
            <a:r>
              <a:rPr dirty="0" sz="800" spc="-15">
                <a:latin typeface="Calibri"/>
                <a:cs typeface="Calibri"/>
              </a:rPr>
              <a:t> 2007; </a:t>
            </a:r>
            <a:r>
              <a:rPr dirty="0" sz="800" spc="-5">
                <a:latin typeface="Calibri"/>
                <a:cs typeface="Calibri"/>
              </a:rPr>
              <a:t>Guerra,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Williams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Sadek,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2011; </a:t>
            </a:r>
            <a:r>
              <a:rPr dirty="0" sz="800" spc="-5">
                <a:latin typeface="Calibri"/>
                <a:cs typeface="Calibri"/>
              </a:rPr>
              <a:t>Gültekin </a:t>
            </a:r>
            <a:r>
              <a:rPr dirty="0" sz="800" spc="-10">
                <a:latin typeface="Calibri"/>
                <a:cs typeface="Calibri"/>
              </a:rPr>
              <a:t>ve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Sayıl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2005; </a:t>
            </a:r>
            <a:r>
              <a:rPr dirty="0" sz="800" spc="-10">
                <a:latin typeface="Calibri"/>
                <a:cs typeface="Calibri"/>
              </a:rPr>
              <a:t>Hicks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</a:t>
            </a:r>
            <a:r>
              <a:rPr dirty="0" sz="800" spc="-5">
                <a:latin typeface="Calibri"/>
                <a:cs typeface="Calibri"/>
              </a:rPr>
              <a:t> ark.,</a:t>
            </a:r>
            <a:r>
              <a:rPr dirty="0" sz="800" spc="-15">
                <a:latin typeface="Calibri"/>
                <a:cs typeface="Calibri"/>
              </a:rPr>
              <a:t> 2018; </a:t>
            </a:r>
            <a:r>
              <a:rPr dirty="0" sz="800" spc="-5">
                <a:latin typeface="Calibri"/>
                <a:cs typeface="Calibri"/>
              </a:rPr>
              <a:t>Kaltiala-Heino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ark.</a:t>
            </a:r>
            <a:r>
              <a:rPr dirty="0" sz="800" spc="-15">
                <a:latin typeface="Calibri"/>
                <a:cs typeface="Calibri"/>
              </a:rPr>
              <a:t> 1999; </a:t>
            </a:r>
            <a:r>
              <a:rPr dirty="0" sz="800" spc="-5">
                <a:latin typeface="Calibri"/>
                <a:cs typeface="Calibri"/>
              </a:rPr>
              <a:t>Kepenekci ve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Çınkır,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2006; </a:t>
            </a:r>
            <a:r>
              <a:rPr dirty="0" sz="800" spc="-5">
                <a:latin typeface="Calibri"/>
                <a:cs typeface="Calibri"/>
              </a:rPr>
              <a:t>Li,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2006;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Mynard,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Joseph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Alexander,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2000;</a:t>
            </a:r>
            <a:r>
              <a:rPr dirty="0" sz="800" spc="-5">
                <a:latin typeface="Calibri"/>
                <a:cs typeface="Calibri"/>
              </a:rPr>
              <a:t> Papanikolaou,</a:t>
            </a:r>
            <a:r>
              <a:rPr dirty="0" sz="800" spc="-4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Chatzikosma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 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Kleio,</a:t>
            </a:r>
            <a:r>
              <a:rPr dirty="0" sz="800" spc="-15">
                <a:latin typeface="Calibri"/>
                <a:cs typeface="Calibri"/>
              </a:rPr>
              <a:t> 2011; </a:t>
            </a:r>
            <a:r>
              <a:rPr dirty="0" sz="800" spc="-5">
                <a:latin typeface="Calibri"/>
                <a:cs typeface="Calibri"/>
              </a:rPr>
              <a:t>Tural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Hesapçıoğlu</a:t>
            </a:r>
            <a:r>
              <a:rPr dirty="0" sz="800" spc="-3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Yeşilova,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2015;</a:t>
            </a:r>
            <a:r>
              <a:rPr dirty="0" sz="800" spc="-5">
                <a:latin typeface="Calibri"/>
                <a:cs typeface="Calibri"/>
              </a:rPr>
              <a:t> Uçar,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2018)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6121" y="1154575"/>
            <a:ext cx="7560309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50"/>
              <a:t>L</a:t>
            </a:r>
            <a:r>
              <a:rPr dirty="0" sz="3500" spc="-95"/>
              <a:t>i</a:t>
            </a:r>
            <a:r>
              <a:rPr dirty="0" sz="3500" spc="-35"/>
              <a:t>s</a:t>
            </a:r>
            <a:r>
              <a:rPr dirty="0" sz="3500" spc="-35"/>
              <a:t>e</a:t>
            </a:r>
            <a:r>
              <a:rPr dirty="0" sz="3500" spc="-70"/>
              <a:t> </a:t>
            </a:r>
            <a:r>
              <a:rPr dirty="0" sz="3500" spc="-140"/>
              <a:t>D</a:t>
            </a:r>
            <a:r>
              <a:rPr dirty="0" sz="3500" spc="-60"/>
              <a:t>ü</a:t>
            </a:r>
            <a:r>
              <a:rPr dirty="0" sz="3500" spc="-100"/>
              <a:t>z</a:t>
            </a:r>
            <a:r>
              <a:rPr dirty="0" sz="3500" spc="-85"/>
              <a:t>e</a:t>
            </a:r>
            <a:r>
              <a:rPr dirty="0" sz="3500" spc="-155"/>
              <a:t>y</a:t>
            </a:r>
            <a:r>
              <a:rPr dirty="0" sz="3500" spc="-95"/>
              <a:t>i</a:t>
            </a:r>
            <a:r>
              <a:rPr dirty="0" sz="3500" spc="-95"/>
              <a:t>nd</a:t>
            </a:r>
            <a:r>
              <a:rPr dirty="0" sz="3500" spc="-35"/>
              <a:t>e</a:t>
            </a:r>
            <a:r>
              <a:rPr dirty="0" sz="3500" spc="-105"/>
              <a:t> </a:t>
            </a:r>
            <a:r>
              <a:rPr dirty="0" sz="3500" spc="-165"/>
              <a:t>A</a:t>
            </a:r>
            <a:r>
              <a:rPr dirty="0" sz="3500" spc="-140"/>
              <a:t>k</a:t>
            </a:r>
            <a:r>
              <a:rPr dirty="0" sz="3500" spc="-130"/>
              <a:t>r</a:t>
            </a:r>
            <a:r>
              <a:rPr dirty="0" sz="3500" spc="-120"/>
              <a:t>a</a:t>
            </a:r>
            <a:r>
              <a:rPr dirty="0" sz="3500" spc="-60"/>
              <a:t>n</a:t>
            </a:r>
            <a:r>
              <a:rPr dirty="0" sz="3500" spc="-90"/>
              <a:t> </a:t>
            </a:r>
            <a:r>
              <a:rPr dirty="0" sz="3500" spc="-135"/>
              <a:t>Z</a:t>
            </a:r>
            <a:r>
              <a:rPr dirty="0" sz="3500" spc="-65"/>
              <a:t>o</a:t>
            </a:r>
            <a:r>
              <a:rPr dirty="0" sz="3500" spc="-60"/>
              <a:t>r</a:t>
            </a:r>
            <a:r>
              <a:rPr dirty="0" sz="3500" spc="-95"/>
              <a:t>b</a:t>
            </a:r>
            <a:r>
              <a:rPr dirty="0" sz="3500" spc="-120"/>
              <a:t>a</a:t>
            </a:r>
            <a:r>
              <a:rPr dirty="0" sz="3500" spc="-95"/>
              <a:t>l</a:t>
            </a:r>
            <a:r>
              <a:rPr dirty="0" sz="3500" spc="-130"/>
              <a:t>ı</a:t>
            </a:r>
            <a:r>
              <a:rPr dirty="0" sz="3500" spc="-55"/>
              <a:t>ğ</a:t>
            </a:r>
            <a:r>
              <a:rPr dirty="0" sz="3500" spc="-95"/>
              <a:t>ı</a:t>
            </a:r>
            <a:r>
              <a:rPr dirty="0" sz="3500" spc="-95"/>
              <a:t>n</a:t>
            </a:r>
            <a:r>
              <a:rPr dirty="0" sz="3500" spc="-130"/>
              <a:t>ı</a:t>
            </a:r>
            <a:r>
              <a:rPr dirty="0" sz="3500" spc="-60"/>
              <a:t>n</a:t>
            </a:r>
            <a:r>
              <a:rPr dirty="0" sz="3500" spc="-55"/>
              <a:t> </a:t>
            </a:r>
            <a:r>
              <a:rPr dirty="0" sz="3500" spc="-420"/>
              <a:t>Y</a:t>
            </a:r>
            <a:r>
              <a:rPr dirty="0" sz="3500" spc="-190"/>
              <a:t>a</a:t>
            </a:r>
            <a:r>
              <a:rPr dirty="0" sz="3500" spc="-190"/>
              <a:t>y</a:t>
            </a:r>
            <a:r>
              <a:rPr dirty="0" sz="3500" spc="-55"/>
              <a:t>g</a:t>
            </a:r>
            <a:r>
              <a:rPr dirty="0" sz="3500" spc="-95"/>
              <a:t>ı</a:t>
            </a:r>
            <a:r>
              <a:rPr dirty="0" sz="3500" spc="-95"/>
              <a:t>n</a:t>
            </a:r>
            <a:r>
              <a:rPr dirty="0" sz="3500" spc="-130"/>
              <a:t>l</a:t>
            </a:r>
            <a:r>
              <a:rPr dirty="0" sz="3500" spc="-95"/>
              <a:t>ı</a:t>
            </a:r>
            <a:r>
              <a:rPr dirty="0" sz="3500" spc="-55"/>
              <a:t>ğ</a:t>
            </a:r>
            <a:r>
              <a:rPr dirty="0" sz="3500" spc="-90"/>
              <a:t>ı</a:t>
            </a:r>
            <a:endParaRPr sz="3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891" y="1146970"/>
            <a:ext cx="492696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0"/>
              <a:t>Z</a:t>
            </a:r>
            <a:r>
              <a:rPr dirty="0" sz="3500" spc="-100"/>
              <a:t>o</a:t>
            </a:r>
            <a:r>
              <a:rPr dirty="0" sz="3500" spc="-60"/>
              <a:t>r</a:t>
            </a:r>
            <a:r>
              <a:rPr dirty="0" sz="3500" spc="-95"/>
              <a:t>b</a:t>
            </a:r>
            <a:r>
              <a:rPr dirty="0" sz="3500" spc="-120"/>
              <a:t>a</a:t>
            </a:r>
            <a:r>
              <a:rPr dirty="0" sz="3500" spc="-95"/>
              <a:t>lı</a:t>
            </a:r>
            <a:r>
              <a:rPr dirty="0" sz="3500" spc="-135"/>
              <a:t>k</a:t>
            </a:r>
            <a:r>
              <a:rPr dirty="0" sz="3500" spc="-95"/>
              <a:t> </a:t>
            </a:r>
            <a:r>
              <a:rPr dirty="0" sz="3500" spc="-100"/>
              <a:t>N</a:t>
            </a:r>
            <a:r>
              <a:rPr dirty="0" sz="3500" spc="-50"/>
              <a:t>e</a:t>
            </a:r>
            <a:r>
              <a:rPr dirty="0" sz="3500" spc="-130"/>
              <a:t>r</a:t>
            </a:r>
            <a:r>
              <a:rPr dirty="0" sz="3500" spc="-85"/>
              <a:t>e</a:t>
            </a:r>
            <a:r>
              <a:rPr dirty="0" sz="3500" spc="-95"/>
              <a:t>l</a:t>
            </a:r>
            <a:r>
              <a:rPr dirty="0" sz="3500" spc="-50"/>
              <a:t>e</a:t>
            </a:r>
            <a:r>
              <a:rPr dirty="0" sz="3500" spc="-130"/>
              <a:t>r</a:t>
            </a:r>
            <a:r>
              <a:rPr dirty="0" sz="3500" spc="-95"/>
              <a:t>d</a:t>
            </a:r>
            <a:r>
              <a:rPr dirty="0" sz="3500" spc="-35"/>
              <a:t>e</a:t>
            </a:r>
            <a:r>
              <a:rPr dirty="0" sz="3500" spc="-70"/>
              <a:t> </a:t>
            </a:r>
            <a:r>
              <a:rPr dirty="0" sz="3500" spc="-65"/>
              <a:t>G</a:t>
            </a:r>
            <a:r>
              <a:rPr dirty="0" sz="3500" spc="-100"/>
              <a:t>ö</a:t>
            </a:r>
            <a:r>
              <a:rPr dirty="0" sz="3500" spc="-60"/>
              <a:t>r</a:t>
            </a:r>
            <a:r>
              <a:rPr dirty="0" sz="3500" spc="-95"/>
              <a:t>ü</a:t>
            </a:r>
            <a:r>
              <a:rPr dirty="0" sz="3500" spc="-95"/>
              <a:t>l</a:t>
            </a:r>
            <a:r>
              <a:rPr dirty="0" sz="3500" spc="-95"/>
              <a:t>ü</a:t>
            </a:r>
            <a:r>
              <a:rPr dirty="0" sz="3500" spc="-95"/>
              <a:t>r</a:t>
            </a:r>
            <a:r>
              <a:rPr dirty="0" sz="3500"/>
              <a:t>?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80378" y="2200201"/>
            <a:ext cx="4281805" cy="3552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5">
                <a:latin typeface="Calibri"/>
                <a:cs typeface="Calibri"/>
              </a:rPr>
              <a:t>Sınıf</a:t>
            </a:r>
            <a:endParaRPr sz="2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10">
                <a:latin typeface="Calibri"/>
                <a:cs typeface="Calibri"/>
              </a:rPr>
              <a:t>Koridor</a:t>
            </a:r>
            <a:endParaRPr sz="2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10">
                <a:latin typeface="Calibri"/>
                <a:cs typeface="Calibri"/>
              </a:rPr>
              <a:t>Okul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bahçesi</a:t>
            </a:r>
            <a:endParaRPr sz="2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5">
                <a:latin typeface="Calibri"/>
                <a:cs typeface="Calibri"/>
              </a:rPr>
              <a:t>Oyun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sahası</a:t>
            </a:r>
            <a:r>
              <a:rPr dirty="0" sz="2100" spc="-10">
                <a:latin typeface="Calibri"/>
                <a:cs typeface="Calibri"/>
              </a:rPr>
              <a:t> (basketbol, </a:t>
            </a:r>
            <a:r>
              <a:rPr dirty="0" sz="2100" spc="-5">
                <a:latin typeface="Calibri"/>
                <a:cs typeface="Calibri"/>
              </a:rPr>
              <a:t>futbol)</a:t>
            </a:r>
            <a:endParaRPr sz="2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15">
                <a:latin typeface="Calibri"/>
                <a:cs typeface="Calibri"/>
              </a:rPr>
              <a:t>Kantin</a:t>
            </a:r>
            <a:endParaRPr sz="2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20">
                <a:latin typeface="Calibri"/>
                <a:cs typeface="Calibri"/>
              </a:rPr>
              <a:t>Yemekhane</a:t>
            </a:r>
            <a:endParaRPr sz="2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30">
                <a:latin typeface="Calibri"/>
                <a:cs typeface="Calibri"/>
              </a:rPr>
              <a:t>Tuvalet</a:t>
            </a:r>
            <a:endParaRPr sz="2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5">
                <a:latin typeface="Calibri"/>
                <a:cs typeface="Calibri"/>
              </a:rPr>
              <a:t>Spor salonu,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soyunma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odası</a:t>
            </a:r>
            <a:endParaRPr sz="2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25">
                <a:latin typeface="Calibri"/>
                <a:cs typeface="Calibri"/>
              </a:rPr>
              <a:t>Atölye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laboratuvar</a:t>
            </a:r>
            <a:endParaRPr sz="2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10">
                <a:latin typeface="Calibri"/>
                <a:cs typeface="Calibri"/>
              </a:rPr>
              <a:t>Okul</a:t>
            </a:r>
            <a:r>
              <a:rPr dirty="0" sz="2100" spc="-5">
                <a:latin typeface="Calibri"/>
                <a:cs typeface="Calibri"/>
              </a:rPr>
              <a:t> servisi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veya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okul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yolu</a:t>
            </a:r>
            <a:endParaRPr sz="2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20">
                <a:latin typeface="Calibri"/>
                <a:cs typeface="Calibri"/>
              </a:rPr>
              <a:t>Yatakhane</a:t>
            </a:r>
            <a:r>
              <a:rPr dirty="0" sz="2100" spc="-15">
                <a:latin typeface="Calibri"/>
                <a:cs typeface="Calibri"/>
              </a:rPr>
              <a:t> ve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banyo (yatılı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okullarda)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0071" y="4053840"/>
            <a:ext cx="3243072" cy="23713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5103" y="1859279"/>
            <a:ext cx="3240024" cy="20909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768896" y="6439979"/>
            <a:ext cx="14478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4</a:t>
            </a:fld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809" y="1127197"/>
            <a:ext cx="440944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65"/>
              <a:t>A</a:t>
            </a:r>
            <a:r>
              <a:rPr dirty="0" sz="3500" spc="-140"/>
              <a:t>k</a:t>
            </a:r>
            <a:r>
              <a:rPr dirty="0" sz="3500" spc="-165"/>
              <a:t>r</a:t>
            </a:r>
            <a:r>
              <a:rPr dirty="0" sz="3500" spc="-85"/>
              <a:t>a</a:t>
            </a:r>
            <a:r>
              <a:rPr dirty="0" sz="3500" spc="-60"/>
              <a:t>n</a:t>
            </a:r>
            <a:r>
              <a:rPr dirty="0" sz="3500" spc="-90"/>
              <a:t> </a:t>
            </a:r>
            <a:r>
              <a:rPr dirty="0" sz="3500" spc="-135"/>
              <a:t>Z</a:t>
            </a:r>
            <a:r>
              <a:rPr dirty="0" sz="3500" spc="-65"/>
              <a:t>o</a:t>
            </a:r>
            <a:r>
              <a:rPr dirty="0" sz="3500" spc="-60"/>
              <a:t>r</a:t>
            </a:r>
            <a:r>
              <a:rPr dirty="0" sz="3500" spc="-95"/>
              <a:t>b</a:t>
            </a:r>
            <a:r>
              <a:rPr dirty="0" sz="3500" spc="-120"/>
              <a:t>a</a:t>
            </a:r>
            <a:r>
              <a:rPr dirty="0" sz="3500" spc="-95"/>
              <a:t>l</a:t>
            </a:r>
            <a:r>
              <a:rPr dirty="0" sz="3500" spc="-130"/>
              <a:t>ı</a:t>
            </a:r>
            <a:r>
              <a:rPr dirty="0" sz="3500" spc="-55"/>
              <a:t>ğ</a:t>
            </a:r>
            <a:r>
              <a:rPr dirty="0" sz="3500" spc="-95"/>
              <a:t>ı</a:t>
            </a:r>
            <a:r>
              <a:rPr dirty="0" sz="3500" spc="-95"/>
              <a:t>n</a:t>
            </a:r>
            <a:r>
              <a:rPr dirty="0" sz="3500" spc="-130"/>
              <a:t>ı</a:t>
            </a:r>
            <a:r>
              <a:rPr dirty="0" sz="3500" spc="-60"/>
              <a:t>n</a:t>
            </a:r>
            <a:r>
              <a:rPr dirty="0" sz="3500" spc="-55"/>
              <a:t> </a:t>
            </a:r>
            <a:r>
              <a:rPr dirty="0" sz="3500" spc="-300"/>
              <a:t>T</a:t>
            </a:r>
            <a:r>
              <a:rPr dirty="0" sz="3500" spc="-95"/>
              <a:t>ü</a:t>
            </a:r>
            <a:r>
              <a:rPr dirty="0" sz="3500" spc="-60"/>
              <a:t>r</a:t>
            </a:r>
            <a:r>
              <a:rPr dirty="0" sz="3500" spc="-130"/>
              <a:t>l</a:t>
            </a:r>
            <a:r>
              <a:rPr dirty="0" sz="3500" spc="-50"/>
              <a:t>e</a:t>
            </a:r>
            <a:r>
              <a:rPr dirty="0" sz="3500" spc="-60"/>
              <a:t>r</a:t>
            </a:r>
            <a:r>
              <a:rPr dirty="0" sz="3500" spc="-90"/>
              <a:t>i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973378" y="2120855"/>
            <a:ext cx="6570980" cy="400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Akran</a:t>
            </a:r>
            <a:r>
              <a:rPr dirty="0" sz="245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zorbalığı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4</a:t>
            </a:r>
            <a:r>
              <a:rPr dirty="0" sz="2450" spc="2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temel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başlık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altında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incelenebilir: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66088" y="2863596"/>
            <a:ext cx="4904740" cy="3563620"/>
            <a:chOff x="1466088" y="2863596"/>
            <a:chExt cx="4904740" cy="3563620"/>
          </a:xfrm>
        </p:grpSpPr>
        <p:sp>
          <p:nvSpPr>
            <p:cNvPr id="5" name="object 5"/>
            <p:cNvSpPr/>
            <p:nvPr/>
          </p:nvSpPr>
          <p:spPr>
            <a:xfrm>
              <a:off x="1466088" y="2863608"/>
              <a:ext cx="4898390" cy="3563620"/>
            </a:xfrm>
            <a:custGeom>
              <a:avLst/>
              <a:gdLst/>
              <a:ahLst/>
              <a:cxnLst/>
              <a:rect l="l" t="t" r="r" b="b"/>
              <a:pathLst>
                <a:path w="4898390" h="3563620">
                  <a:moveTo>
                    <a:pt x="4898123" y="205727"/>
                  </a:moveTo>
                  <a:lnTo>
                    <a:pt x="371856" y="205727"/>
                  </a:lnTo>
                  <a:lnTo>
                    <a:pt x="371856" y="438988"/>
                  </a:lnTo>
                  <a:lnTo>
                    <a:pt x="371856" y="459625"/>
                  </a:lnTo>
                  <a:lnTo>
                    <a:pt x="371856" y="474472"/>
                  </a:lnTo>
                  <a:lnTo>
                    <a:pt x="330708" y="408432"/>
                  </a:lnTo>
                  <a:lnTo>
                    <a:pt x="259080" y="306324"/>
                  </a:lnTo>
                  <a:lnTo>
                    <a:pt x="182880" y="207264"/>
                  </a:lnTo>
                  <a:lnTo>
                    <a:pt x="99060" y="109728"/>
                  </a:lnTo>
                  <a:lnTo>
                    <a:pt x="19354" y="25908"/>
                  </a:lnTo>
                  <a:lnTo>
                    <a:pt x="15113" y="21450"/>
                  </a:lnTo>
                  <a:lnTo>
                    <a:pt x="19812" y="16764"/>
                  </a:lnTo>
                  <a:lnTo>
                    <a:pt x="20472" y="16090"/>
                  </a:lnTo>
                  <a:lnTo>
                    <a:pt x="105156" y="105156"/>
                  </a:lnTo>
                  <a:lnTo>
                    <a:pt x="188976" y="202692"/>
                  </a:lnTo>
                  <a:lnTo>
                    <a:pt x="188976" y="201168"/>
                  </a:lnTo>
                  <a:lnTo>
                    <a:pt x="265176" y="301752"/>
                  </a:lnTo>
                  <a:lnTo>
                    <a:pt x="336804" y="403860"/>
                  </a:lnTo>
                  <a:lnTo>
                    <a:pt x="371856" y="459625"/>
                  </a:lnTo>
                  <a:lnTo>
                    <a:pt x="371856" y="438988"/>
                  </a:lnTo>
                  <a:lnTo>
                    <a:pt x="345948" y="397764"/>
                  </a:lnTo>
                  <a:lnTo>
                    <a:pt x="274320" y="295656"/>
                  </a:lnTo>
                  <a:lnTo>
                    <a:pt x="201295" y="201168"/>
                  </a:lnTo>
                  <a:lnTo>
                    <a:pt x="196596" y="195072"/>
                  </a:lnTo>
                  <a:lnTo>
                    <a:pt x="114300" y="97536"/>
                  </a:lnTo>
                  <a:lnTo>
                    <a:pt x="32956" y="12192"/>
                  </a:lnTo>
                  <a:lnTo>
                    <a:pt x="21336" y="0"/>
                  </a:lnTo>
                  <a:lnTo>
                    <a:pt x="0" y="21336"/>
                  </a:lnTo>
                  <a:lnTo>
                    <a:pt x="91440" y="117348"/>
                  </a:lnTo>
                  <a:lnTo>
                    <a:pt x="173736" y="213360"/>
                  </a:lnTo>
                  <a:lnTo>
                    <a:pt x="249936" y="312420"/>
                  </a:lnTo>
                  <a:lnTo>
                    <a:pt x="321564" y="414528"/>
                  </a:lnTo>
                  <a:lnTo>
                    <a:pt x="371856" y="495236"/>
                  </a:lnTo>
                  <a:lnTo>
                    <a:pt x="371856" y="778751"/>
                  </a:lnTo>
                  <a:lnTo>
                    <a:pt x="518566" y="778751"/>
                  </a:lnTo>
                  <a:lnTo>
                    <a:pt x="548640" y="847344"/>
                  </a:lnTo>
                  <a:lnTo>
                    <a:pt x="591312" y="960120"/>
                  </a:lnTo>
                  <a:lnTo>
                    <a:pt x="627888" y="1074420"/>
                  </a:lnTo>
                  <a:lnTo>
                    <a:pt x="659892" y="1190244"/>
                  </a:lnTo>
                  <a:lnTo>
                    <a:pt x="685800" y="1307592"/>
                  </a:lnTo>
                  <a:lnTo>
                    <a:pt x="705612" y="1424940"/>
                  </a:lnTo>
                  <a:lnTo>
                    <a:pt x="719328" y="1543812"/>
                  </a:lnTo>
                  <a:lnTo>
                    <a:pt x="728472" y="1662684"/>
                  </a:lnTo>
                  <a:lnTo>
                    <a:pt x="729996" y="1781556"/>
                  </a:lnTo>
                  <a:lnTo>
                    <a:pt x="728472" y="1900428"/>
                  </a:lnTo>
                  <a:lnTo>
                    <a:pt x="719328" y="2019300"/>
                  </a:lnTo>
                  <a:lnTo>
                    <a:pt x="705612" y="2138172"/>
                  </a:lnTo>
                  <a:lnTo>
                    <a:pt x="685800" y="2255520"/>
                  </a:lnTo>
                  <a:lnTo>
                    <a:pt x="659892" y="2372868"/>
                  </a:lnTo>
                  <a:lnTo>
                    <a:pt x="627888" y="2488692"/>
                  </a:lnTo>
                  <a:lnTo>
                    <a:pt x="591312" y="2602992"/>
                  </a:lnTo>
                  <a:lnTo>
                    <a:pt x="548640" y="2715768"/>
                  </a:lnTo>
                  <a:lnTo>
                    <a:pt x="499872" y="2827020"/>
                  </a:lnTo>
                  <a:lnTo>
                    <a:pt x="446532" y="2936748"/>
                  </a:lnTo>
                  <a:lnTo>
                    <a:pt x="387096" y="3043428"/>
                  </a:lnTo>
                  <a:lnTo>
                    <a:pt x="321564" y="3148584"/>
                  </a:lnTo>
                  <a:lnTo>
                    <a:pt x="249936" y="3250692"/>
                  </a:lnTo>
                  <a:lnTo>
                    <a:pt x="249936" y="3249168"/>
                  </a:lnTo>
                  <a:lnTo>
                    <a:pt x="173736" y="3349752"/>
                  </a:lnTo>
                  <a:lnTo>
                    <a:pt x="173736" y="3348228"/>
                  </a:lnTo>
                  <a:lnTo>
                    <a:pt x="91440" y="3445764"/>
                  </a:lnTo>
                  <a:lnTo>
                    <a:pt x="91440" y="3444240"/>
                  </a:lnTo>
                  <a:lnTo>
                    <a:pt x="0" y="3541776"/>
                  </a:lnTo>
                  <a:lnTo>
                    <a:pt x="21336" y="3563112"/>
                  </a:lnTo>
                  <a:lnTo>
                    <a:pt x="32956" y="3550920"/>
                  </a:lnTo>
                  <a:lnTo>
                    <a:pt x="114300" y="3465576"/>
                  </a:lnTo>
                  <a:lnTo>
                    <a:pt x="196596" y="3368040"/>
                  </a:lnTo>
                  <a:lnTo>
                    <a:pt x="274320" y="3267456"/>
                  </a:lnTo>
                  <a:lnTo>
                    <a:pt x="345948" y="3165348"/>
                  </a:lnTo>
                  <a:lnTo>
                    <a:pt x="349770" y="3159252"/>
                  </a:lnTo>
                  <a:lnTo>
                    <a:pt x="413004" y="3058668"/>
                  </a:lnTo>
                  <a:lnTo>
                    <a:pt x="472440" y="2950464"/>
                  </a:lnTo>
                  <a:lnTo>
                    <a:pt x="527304" y="2839212"/>
                  </a:lnTo>
                  <a:lnTo>
                    <a:pt x="576072" y="2727960"/>
                  </a:lnTo>
                  <a:lnTo>
                    <a:pt x="620268" y="2613660"/>
                  </a:lnTo>
                  <a:lnTo>
                    <a:pt x="656844" y="2497836"/>
                  </a:lnTo>
                  <a:lnTo>
                    <a:pt x="657669" y="2494788"/>
                  </a:lnTo>
                  <a:lnTo>
                    <a:pt x="688848" y="2380488"/>
                  </a:lnTo>
                  <a:lnTo>
                    <a:pt x="714756" y="2261616"/>
                  </a:lnTo>
                  <a:lnTo>
                    <a:pt x="715010" y="2260092"/>
                  </a:lnTo>
                  <a:lnTo>
                    <a:pt x="734568" y="2142744"/>
                  </a:lnTo>
                  <a:lnTo>
                    <a:pt x="749808" y="2022348"/>
                  </a:lnTo>
                  <a:lnTo>
                    <a:pt x="757428" y="1901952"/>
                  </a:lnTo>
                  <a:lnTo>
                    <a:pt x="760476" y="1781556"/>
                  </a:lnTo>
                  <a:lnTo>
                    <a:pt x="757428" y="1661160"/>
                  </a:lnTo>
                  <a:lnTo>
                    <a:pt x="749808" y="1540764"/>
                  </a:lnTo>
                  <a:lnTo>
                    <a:pt x="749808" y="1781556"/>
                  </a:lnTo>
                  <a:lnTo>
                    <a:pt x="746760" y="1901952"/>
                  </a:lnTo>
                  <a:lnTo>
                    <a:pt x="737616" y="2020824"/>
                  </a:lnTo>
                  <a:lnTo>
                    <a:pt x="723900" y="2141220"/>
                  </a:lnTo>
                  <a:lnTo>
                    <a:pt x="704088" y="2260092"/>
                  </a:lnTo>
                  <a:lnTo>
                    <a:pt x="704088" y="2258568"/>
                  </a:lnTo>
                  <a:lnTo>
                    <a:pt x="678180" y="2377440"/>
                  </a:lnTo>
                  <a:lnTo>
                    <a:pt x="646176" y="2494788"/>
                  </a:lnTo>
                  <a:lnTo>
                    <a:pt x="646176" y="2493264"/>
                  </a:lnTo>
                  <a:lnTo>
                    <a:pt x="609600" y="2609088"/>
                  </a:lnTo>
                  <a:lnTo>
                    <a:pt x="566928" y="2723388"/>
                  </a:lnTo>
                  <a:lnTo>
                    <a:pt x="518160" y="2834640"/>
                  </a:lnTo>
                  <a:lnTo>
                    <a:pt x="463296" y="2945892"/>
                  </a:lnTo>
                  <a:lnTo>
                    <a:pt x="403860" y="3052572"/>
                  </a:lnTo>
                  <a:lnTo>
                    <a:pt x="336804" y="3159252"/>
                  </a:lnTo>
                  <a:lnTo>
                    <a:pt x="336804" y="3157728"/>
                  </a:lnTo>
                  <a:lnTo>
                    <a:pt x="265176" y="3261360"/>
                  </a:lnTo>
                  <a:lnTo>
                    <a:pt x="188976" y="3360420"/>
                  </a:lnTo>
                  <a:lnTo>
                    <a:pt x="105156" y="3457956"/>
                  </a:lnTo>
                  <a:lnTo>
                    <a:pt x="20472" y="3547008"/>
                  </a:lnTo>
                  <a:lnTo>
                    <a:pt x="18288" y="3544824"/>
                  </a:lnTo>
                  <a:lnTo>
                    <a:pt x="14376" y="3540912"/>
                  </a:lnTo>
                  <a:lnTo>
                    <a:pt x="17907" y="3537204"/>
                  </a:lnTo>
                  <a:lnTo>
                    <a:pt x="99060" y="3451860"/>
                  </a:lnTo>
                  <a:lnTo>
                    <a:pt x="104381" y="3445764"/>
                  </a:lnTo>
                  <a:lnTo>
                    <a:pt x="182880" y="3355848"/>
                  </a:lnTo>
                  <a:lnTo>
                    <a:pt x="187566" y="3349752"/>
                  </a:lnTo>
                  <a:lnTo>
                    <a:pt x="259080" y="3256788"/>
                  </a:lnTo>
                  <a:lnTo>
                    <a:pt x="263347" y="3250692"/>
                  </a:lnTo>
                  <a:lnTo>
                    <a:pt x="330708" y="3154680"/>
                  </a:lnTo>
                  <a:lnTo>
                    <a:pt x="396240" y="3049524"/>
                  </a:lnTo>
                  <a:lnTo>
                    <a:pt x="455676" y="2941320"/>
                  </a:lnTo>
                  <a:lnTo>
                    <a:pt x="510540" y="2831592"/>
                  </a:lnTo>
                  <a:lnTo>
                    <a:pt x="559308" y="2720340"/>
                  </a:lnTo>
                  <a:lnTo>
                    <a:pt x="601980" y="2606040"/>
                  </a:lnTo>
                  <a:lnTo>
                    <a:pt x="638556" y="2491740"/>
                  </a:lnTo>
                  <a:lnTo>
                    <a:pt x="670560" y="2375916"/>
                  </a:lnTo>
                  <a:lnTo>
                    <a:pt x="696468" y="2258568"/>
                  </a:lnTo>
                  <a:lnTo>
                    <a:pt x="716280" y="2139696"/>
                  </a:lnTo>
                  <a:lnTo>
                    <a:pt x="729996" y="2020824"/>
                  </a:lnTo>
                  <a:lnTo>
                    <a:pt x="739140" y="1900428"/>
                  </a:lnTo>
                  <a:lnTo>
                    <a:pt x="742188" y="1781556"/>
                  </a:lnTo>
                  <a:lnTo>
                    <a:pt x="739140" y="1661160"/>
                  </a:lnTo>
                  <a:lnTo>
                    <a:pt x="729996" y="1542288"/>
                  </a:lnTo>
                  <a:lnTo>
                    <a:pt x="716280" y="1423416"/>
                  </a:lnTo>
                  <a:lnTo>
                    <a:pt x="696468" y="1304544"/>
                  </a:lnTo>
                  <a:lnTo>
                    <a:pt x="670560" y="1187196"/>
                  </a:lnTo>
                  <a:lnTo>
                    <a:pt x="638556" y="1071372"/>
                  </a:lnTo>
                  <a:lnTo>
                    <a:pt x="601980" y="955548"/>
                  </a:lnTo>
                  <a:lnTo>
                    <a:pt x="559308" y="842772"/>
                  </a:lnTo>
                  <a:lnTo>
                    <a:pt x="531241" y="778751"/>
                  </a:lnTo>
                  <a:lnTo>
                    <a:pt x="540550" y="778751"/>
                  </a:lnTo>
                  <a:lnTo>
                    <a:pt x="566928" y="839724"/>
                  </a:lnTo>
                  <a:lnTo>
                    <a:pt x="609600" y="954024"/>
                  </a:lnTo>
                  <a:lnTo>
                    <a:pt x="646176" y="1068324"/>
                  </a:lnTo>
                  <a:lnTo>
                    <a:pt x="678180" y="1185672"/>
                  </a:lnTo>
                  <a:lnTo>
                    <a:pt x="704088" y="1303020"/>
                  </a:lnTo>
                  <a:lnTo>
                    <a:pt x="723900" y="1421892"/>
                  </a:lnTo>
                  <a:lnTo>
                    <a:pt x="737616" y="1542288"/>
                  </a:lnTo>
                  <a:lnTo>
                    <a:pt x="737616" y="1540764"/>
                  </a:lnTo>
                  <a:lnTo>
                    <a:pt x="746760" y="1661160"/>
                  </a:lnTo>
                  <a:lnTo>
                    <a:pt x="749808" y="1781556"/>
                  </a:lnTo>
                  <a:lnTo>
                    <a:pt x="749808" y="1540764"/>
                  </a:lnTo>
                  <a:lnTo>
                    <a:pt x="734568" y="1420368"/>
                  </a:lnTo>
                  <a:lnTo>
                    <a:pt x="714756" y="1301496"/>
                  </a:lnTo>
                  <a:lnTo>
                    <a:pt x="688848" y="1182624"/>
                  </a:lnTo>
                  <a:lnTo>
                    <a:pt x="656844" y="1065276"/>
                  </a:lnTo>
                  <a:lnTo>
                    <a:pt x="620268" y="949452"/>
                  </a:lnTo>
                  <a:lnTo>
                    <a:pt x="576072" y="835152"/>
                  </a:lnTo>
                  <a:lnTo>
                    <a:pt x="551675" y="778751"/>
                  </a:lnTo>
                  <a:lnTo>
                    <a:pt x="4898123" y="778751"/>
                  </a:lnTo>
                  <a:lnTo>
                    <a:pt x="4898123" y="205727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79804" y="2997707"/>
              <a:ext cx="4890770" cy="716280"/>
            </a:xfrm>
            <a:custGeom>
              <a:avLst/>
              <a:gdLst/>
              <a:ahLst/>
              <a:cxnLst/>
              <a:rect l="l" t="t" r="r" b="b"/>
              <a:pathLst>
                <a:path w="4890770" h="716279">
                  <a:moveTo>
                    <a:pt x="4890516" y="65532"/>
                  </a:moveTo>
                  <a:lnTo>
                    <a:pt x="4879848" y="65532"/>
                  </a:lnTo>
                  <a:lnTo>
                    <a:pt x="4879848" y="76200"/>
                  </a:lnTo>
                  <a:lnTo>
                    <a:pt x="4879848" y="638556"/>
                  </a:lnTo>
                  <a:lnTo>
                    <a:pt x="580224" y="638556"/>
                  </a:lnTo>
                  <a:lnTo>
                    <a:pt x="611505" y="610933"/>
                  </a:lnTo>
                  <a:lnTo>
                    <a:pt x="641743" y="576491"/>
                  </a:lnTo>
                  <a:lnTo>
                    <a:pt x="667448" y="538378"/>
                  </a:lnTo>
                  <a:lnTo>
                    <a:pt x="688174" y="497039"/>
                  </a:lnTo>
                  <a:lnTo>
                    <a:pt x="703503" y="452932"/>
                  </a:lnTo>
                  <a:lnTo>
                    <a:pt x="713016" y="406488"/>
                  </a:lnTo>
                  <a:lnTo>
                    <a:pt x="716267" y="358140"/>
                  </a:lnTo>
                  <a:lnTo>
                    <a:pt x="713016" y="309486"/>
                  </a:lnTo>
                  <a:lnTo>
                    <a:pt x="703503" y="262826"/>
                  </a:lnTo>
                  <a:lnTo>
                    <a:pt x="688174" y="218605"/>
                  </a:lnTo>
                  <a:lnTo>
                    <a:pt x="667448" y="177241"/>
                  </a:lnTo>
                  <a:lnTo>
                    <a:pt x="641743" y="139153"/>
                  </a:lnTo>
                  <a:lnTo>
                    <a:pt x="611505" y="104775"/>
                  </a:lnTo>
                  <a:lnTo>
                    <a:pt x="579005" y="76200"/>
                  </a:lnTo>
                  <a:lnTo>
                    <a:pt x="4879848" y="76200"/>
                  </a:lnTo>
                  <a:lnTo>
                    <a:pt x="4879848" y="65532"/>
                  </a:lnTo>
                  <a:lnTo>
                    <a:pt x="563778" y="65532"/>
                  </a:lnTo>
                  <a:lnTo>
                    <a:pt x="539038" y="48831"/>
                  </a:lnTo>
                  <a:lnTo>
                    <a:pt x="497674" y="28105"/>
                  </a:lnTo>
                  <a:lnTo>
                    <a:pt x="453453" y="12776"/>
                  </a:lnTo>
                  <a:lnTo>
                    <a:pt x="406793" y="3263"/>
                  </a:lnTo>
                  <a:lnTo>
                    <a:pt x="358127" y="0"/>
                  </a:lnTo>
                  <a:lnTo>
                    <a:pt x="309473" y="3263"/>
                  </a:lnTo>
                  <a:lnTo>
                    <a:pt x="262813" y="12776"/>
                  </a:lnTo>
                  <a:lnTo>
                    <a:pt x="218592" y="28105"/>
                  </a:lnTo>
                  <a:lnTo>
                    <a:pt x="177228" y="48831"/>
                  </a:lnTo>
                  <a:lnTo>
                    <a:pt x="139141" y="74536"/>
                  </a:lnTo>
                  <a:lnTo>
                    <a:pt x="104775" y="104775"/>
                  </a:lnTo>
                  <a:lnTo>
                    <a:pt x="74523" y="139153"/>
                  </a:lnTo>
                  <a:lnTo>
                    <a:pt x="48818" y="177241"/>
                  </a:lnTo>
                  <a:lnTo>
                    <a:pt x="28092" y="218605"/>
                  </a:lnTo>
                  <a:lnTo>
                    <a:pt x="12763" y="262826"/>
                  </a:lnTo>
                  <a:lnTo>
                    <a:pt x="3251" y="309486"/>
                  </a:lnTo>
                  <a:lnTo>
                    <a:pt x="0" y="358140"/>
                  </a:lnTo>
                  <a:lnTo>
                    <a:pt x="3251" y="406488"/>
                  </a:lnTo>
                  <a:lnTo>
                    <a:pt x="12763" y="452932"/>
                  </a:lnTo>
                  <a:lnTo>
                    <a:pt x="28092" y="497039"/>
                  </a:lnTo>
                  <a:lnTo>
                    <a:pt x="48818" y="538378"/>
                  </a:lnTo>
                  <a:lnTo>
                    <a:pt x="74523" y="576491"/>
                  </a:lnTo>
                  <a:lnTo>
                    <a:pt x="104775" y="610933"/>
                  </a:lnTo>
                  <a:lnTo>
                    <a:pt x="139141" y="641299"/>
                  </a:lnTo>
                  <a:lnTo>
                    <a:pt x="177228" y="667118"/>
                  </a:lnTo>
                  <a:lnTo>
                    <a:pt x="218592" y="687971"/>
                  </a:lnTo>
                  <a:lnTo>
                    <a:pt x="262813" y="703414"/>
                  </a:lnTo>
                  <a:lnTo>
                    <a:pt x="309473" y="712990"/>
                  </a:lnTo>
                  <a:lnTo>
                    <a:pt x="358127" y="716280"/>
                  </a:lnTo>
                  <a:lnTo>
                    <a:pt x="406793" y="712990"/>
                  </a:lnTo>
                  <a:lnTo>
                    <a:pt x="453453" y="703414"/>
                  </a:lnTo>
                  <a:lnTo>
                    <a:pt x="497674" y="687971"/>
                  </a:lnTo>
                  <a:lnTo>
                    <a:pt x="539038" y="667118"/>
                  </a:lnTo>
                  <a:lnTo>
                    <a:pt x="565429" y="649224"/>
                  </a:lnTo>
                  <a:lnTo>
                    <a:pt x="4890516" y="649224"/>
                  </a:lnTo>
                  <a:lnTo>
                    <a:pt x="4890516" y="644652"/>
                  </a:lnTo>
                  <a:lnTo>
                    <a:pt x="4890516" y="638556"/>
                  </a:lnTo>
                  <a:lnTo>
                    <a:pt x="4890516" y="76200"/>
                  </a:lnTo>
                  <a:lnTo>
                    <a:pt x="4890516" y="71628"/>
                  </a:lnTo>
                  <a:lnTo>
                    <a:pt x="4890516" y="655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73708" y="2991611"/>
              <a:ext cx="728980" cy="727075"/>
            </a:xfrm>
            <a:custGeom>
              <a:avLst/>
              <a:gdLst/>
              <a:ahLst/>
              <a:cxnLst/>
              <a:rect l="l" t="t" r="r" b="b"/>
              <a:pathLst>
                <a:path w="728980" h="727075">
                  <a:moveTo>
                    <a:pt x="382524" y="726948"/>
                  </a:moveTo>
                  <a:lnTo>
                    <a:pt x="345947" y="726948"/>
                  </a:lnTo>
                  <a:lnTo>
                    <a:pt x="309371" y="723900"/>
                  </a:lnTo>
                  <a:lnTo>
                    <a:pt x="256032" y="711708"/>
                  </a:lnTo>
                  <a:lnTo>
                    <a:pt x="207263" y="691896"/>
                  </a:lnTo>
                  <a:lnTo>
                    <a:pt x="190500" y="684276"/>
                  </a:lnTo>
                  <a:lnTo>
                    <a:pt x="146304" y="655320"/>
                  </a:lnTo>
                  <a:lnTo>
                    <a:pt x="120396" y="632460"/>
                  </a:lnTo>
                  <a:lnTo>
                    <a:pt x="106679" y="620268"/>
                  </a:lnTo>
                  <a:lnTo>
                    <a:pt x="62483" y="566928"/>
                  </a:lnTo>
                  <a:lnTo>
                    <a:pt x="28955" y="505968"/>
                  </a:lnTo>
                  <a:lnTo>
                    <a:pt x="12191" y="454152"/>
                  </a:lnTo>
                  <a:lnTo>
                    <a:pt x="7620" y="437388"/>
                  </a:lnTo>
                  <a:lnTo>
                    <a:pt x="4571" y="419100"/>
                  </a:lnTo>
                  <a:lnTo>
                    <a:pt x="0" y="364236"/>
                  </a:lnTo>
                  <a:lnTo>
                    <a:pt x="1524" y="344424"/>
                  </a:lnTo>
                  <a:lnTo>
                    <a:pt x="7620" y="291084"/>
                  </a:lnTo>
                  <a:lnTo>
                    <a:pt x="28955" y="222504"/>
                  </a:lnTo>
                  <a:lnTo>
                    <a:pt x="62483" y="160020"/>
                  </a:lnTo>
                  <a:lnTo>
                    <a:pt x="94487" y="118872"/>
                  </a:lnTo>
                  <a:lnTo>
                    <a:pt x="120396" y="94488"/>
                  </a:lnTo>
                  <a:lnTo>
                    <a:pt x="132587" y="82296"/>
                  </a:lnTo>
                  <a:lnTo>
                    <a:pt x="146304" y="71628"/>
                  </a:lnTo>
                  <a:lnTo>
                    <a:pt x="161543" y="62484"/>
                  </a:lnTo>
                  <a:lnTo>
                    <a:pt x="175259" y="51816"/>
                  </a:lnTo>
                  <a:lnTo>
                    <a:pt x="190500" y="44196"/>
                  </a:lnTo>
                  <a:lnTo>
                    <a:pt x="207263" y="35052"/>
                  </a:lnTo>
                  <a:lnTo>
                    <a:pt x="222504" y="28956"/>
                  </a:lnTo>
                  <a:lnTo>
                    <a:pt x="239267" y="21336"/>
                  </a:lnTo>
                  <a:lnTo>
                    <a:pt x="256032" y="16764"/>
                  </a:lnTo>
                  <a:lnTo>
                    <a:pt x="272796" y="10668"/>
                  </a:lnTo>
                  <a:lnTo>
                    <a:pt x="327659" y="1524"/>
                  </a:lnTo>
                  <a:lnTo>
                    <a:pt x="345947" y="0"/>
                  </a:lnTo>
                  <a:lnTo>
                    <a:pt x="382524" y="0"/>
                  </a:lnTo>
                  <a:lnTo>
                    <a:pt x="400812" y="1524"/>
                  </a:lnTo>
                  <a:lnTo>
                    <a:pt x="455675" y="10668"/>
                  </a:lnTo>
                  <a:lnTo>
                    <a:pt x="364236" y="10668"/>
                  </a:lnTo>
                  <a:lnTo>
                    <a:pt x="345947" y="12191"/>
                  </a:lnTo>
                  <a:lnTo>
                    <a:pt x="327659" y="12191"/>
                  </a:lnTo>
                  <a:lnTo>
                    <a:pt x="310896" y="15240"/>
                  </a:lnTo>
                  <a:lnTo>
                    <a:pt x="292608" y="18288"/>
                  </a:lnTo>
                  <a:lnTo>
                    <a:pt x="294132" y="18288"/>
                  </a:lnTo>
                  <a:lnTo>
                    <a:pt x="275843" y="21336"/>
                  </a:lnTo>
                  <a:lnTo>
                    <a:pt x="259079" y="27432"/>
                  </a:lnTo>
                  <a:lnTo>
                    <a:pt x="242316" y="32004"/>
                  </a:lnTo>
                  <a:lnTo>
                    <a:pt x="243840" y="32004"/>
                  </a:lnTo>
                  <a:lnTo>
                    <a:pt x="227075" y="38100"/>
                  </a:lnTo>
                  <a:lnTo>
                    <a:pt x="196596" y="53340"/>
                  </a:lnTo>
                  <a:lnTo>
                    <a:pt x="181355" y="62484"/>
                  </a:lnTo>
                  <a:lnTo>
                    <a:pt x="153924" y="80772"/>
                  </a:lnTo>
                  <a:lnTo>
                    <a:pt x="126491" y="102108"/>
                  </a:lnTo>
                  <a:lnTo>
                    <a:pt x="128016" y="102108"/>
                  </a:lnTo>
                  <a:lnTo>
                    <a:pt x="114300" y="114300"/>
                  </a:lnTo>
                  <a:lnTo>
                    <a:pt x="115824" y="114300"/>
                  </a:lnTo>
                  <a:lnTo>
                    <a:pt x="91440" y="138684"/>
                  </a:lnTo>
                  <a:lnTo>
                    <a:pt x="92963" y="138684"/>
                  </a:lnTo>
                  <a:lnTo>
                    <a:pt x="71628" y="166116"/>
                  </a:lnTo>
                  <a:lnTo>
                    <a:pt x="62483" y="181356"/>
                  </a:lnTo>
                  <a:lnTo>
                    <a:pt x="54863" y="195072"/>
                  </a:lnTo>
                  <a:lnTo>
                    <a:pt x="45720" y="210312"/>
                  </a:lnTo>
                  <a:lnTo>
                    <a:pt x="47243" y="210312"/>
                  </a:lnTo>
                  <a:lnTo>
                    <a:pt x="40316" y="225552"/>
                  </a:lnTo>
                  <a:lnTo>
                    <a:pt x="39624" y="225552"/>
                  </a:lnTo>
                  <a:lnTo>
                    <a:pt x="27432" y="259080"/>
                  </a:lnTo>
                  <a:lnTo>
                    <a:pt x="18287" y="292608"/>
                  </a:lnTo>
                  <a:lnTo>
                    <a:pt x="15240" y="309372"/>
                  </a:lnTo>
                  <a:lnTo>
                    <a:pt x="12191" y="345948"/>
                  </a:lnTo>
                  <a:lnTo>
                    <a:pt x="12191" y="382524"/>
                  </a:lnTo>
                  <a:lnTo>
                    <a:pt x="12318" y="382524"/>
                  </a:lnTo>
                  <a:lnTo>
                    <a:pt x="15240" y="417576"/>
                  </a:lnTo>
                  <a:lnTo>
                    <a:pt x="18287" y="434340"/>
                  </a:lnTo>
                  <a:lnTo>
                    <a:pt x="22859" y="452628"/>
                  </a:lnTo>
                  <a:lnTo>
                    <a:pt x="23275" y="452628"/>
                  </a:lnTo>
                  <a:lnTo>
                    <a:pt x="27432" y="467868"/>
                  </a:lnTo>
                  <a:lnTo>
                    <a:pt x="39624" y="501396"/>
                  </a:lnTo>
                  <a:lnTo>
                    <a:pt x="47243" y="516636"/>
                  </a:lnTo>
                  <a:lnTo>
                    <a:pt x="45720" y="516636"/>
                  </a:lnTo>
                  <a:lnTo>
                    <a:pt x="54863" y="531876"/>
                  </a:lnTo>
                  <a:lnTo>
                    <a:pt x="62483" y="547116"/>
                  </a:lnTo>
                  <a:lnTo>
                    <a:pt x="71628" y="560832"/>
                  </a:lnTo>
                  <a:lnTo>
                    <a:pt x="92963" y="588264"/>
                  </a:lnTo>
                  <a:lnTo>
                    <a:pt x="91440" y="588264"/>
                  </a:lnTo>
                  <a:lnTo>
                    <a:pt x="115824" y="612648"/>
                  </a:lnTo>
                  <a:lnTo>
                    <a:pt x="114300" y="612648"/>
                  </a:lnTo>
                  <a:lnTo>
                    <a:pt x="128016" y="624840"/>
                  </a:lnTo>
                  <a:lnTo>
                    <a:pt x="126491" y="624840"/>
                  </a:lnTo>
                  <a:lnTo>
                    <a:pt x="167640" y="656844"/>
                  </a:lnTo>
                  <a:lnTo>
                    <a:pt x="169599" y="656844"/>
                  </a:lnTo>
                  <a:lnTo>
                    <a:pt x="181355" y="665988"/>
                  </a:lnTo>
                  <a:lnTo>
                    <a:pt x="183896" y="665988"/>
                  </a:lnTo>
                  <a:lnTo>
                    <a:pt x="196596" y="673608"/>
                  </a:lnTo>
                  <a:lnTo>
                    <a:pt x="227075" y="688848"/>
                  </a:lnTo>
                  <a:lnTo>
                    <a:pt x="243840" y="694944"/>
                  </a:lnTo>
                  <a:lnTo>
                    <a:pt x="242316" y="694944"/>
                  </a:lnTo>
                  <a:lnTo>
                    <a:pt x="259079" y="701040"/>
                  </a:lnTo>
                  <a:lnTo>
                    <a:pt x="275843" y="705612"/>
                  </a:lnTo>
                  <a:lnTo>
                    <a:pt x="294132" y="708660"/>
                  </a:lnTo>
                  <a:lnTo>
                    <a:pt x="292608" y="708660"/>
                  </a:lnTo>
                  <a:lnTo>
                    <a:pt x="310896" y="711708"/>
                  </a:lnTo>
                  <a:lnTo>
                    <a:pt x="327659" y="714756"/>
                  </a:lnTo>
                  <a:lnTo>
                    <a:pt x="345947" y="716280"/>
                  </a:lnTo>
                  <a:lnTo>
                    <a:pt x="455675" y="716280"/>
                  </a:lnTo>
                  <a:lnTo>
                    <a:pt x="437387" y="719328"/>
                  </a:lnTo>
                  <a:lnTo>
                    <a:pt x="419100" y="723900"/>
                  </a:lnTo>
                  <a:lnTo>
                    <a:pt x="382524" y="726948"/>
                  </a:lnTo>
                  <a:close/>
                </a:path>
                <a:path w="728980" h="727075">
                  <a:moveTo>
                    <a:pt x="688847" y="227076"/>
                  </a:moveTo>
                  <a:lnTo>
                    <a:pt x="682751" y="210312"/>
                  </a:lnTo>
                  <a:lnTo>
                    <a:pt x="673608" y="195072"/>
                  </a:lnTo>
                  <a:lnTo>
                    <a:pt x="675132" y="195072"/>
                  </a:lnTo>
                  <a:lnTo>
                    <a:pt x="665988" y="181356"/>
                  </a:lnTo>
                  <a:lnTo>
                    <a:pt x="656843" y="166116"/>
                  </a:lnTo>
                  <a:lnTo>
                    <a:pt x="646175" y="152400"/>
                  </a:lnTo>
                  <a:lnTo>
                    <a:pt x="647700" y="152400"/>
                  </a:lnTo>
                  <a:lnTo>
                    <a:pt x="637032" y="138684"/>
                  </a:lnTo>
                  <a:lnTo>
                    <a:pt x="624840" y="126491"/>
                  </a:lnTo>
                  <a:lnTo>
                    <a:pt x="614171" y="114300"/>
                  </a:lnTo>
                  <a:lnTo>
                    <a:pt x="601979" y="102108"/>
                  </a:lnTo>
                  <a:lnTo>
                    <a:pt x="574547" y="80772"/>
                  </a:lnTo>
                  <a:lnTo>
                    <a:pt x="576071" y="80772"/>
                  </a:lnTo>
                  <a:lnTo>
                    <a:pt x="560832" y="71628"/>
                  </a:lnTo>
                  <a:lnTo>
                    <a:pt x="562355" y="71628"/>
                  </a:lnTo>
                  <a:lnTo>
                    <a:pt x="531875" y="53340"/>
                  </a:lnTo>
                  <a:lnTo>
                    <a:pt x="501396" y="38100"/>
                  </a:lnTo>
                  <a:lnTo>
                    <a:pt x="486155" y="32004"/>
                  </a:lnTo>
                  <a:lnTo>
                    <a:pt x="469392" y="27432"/>
                  </a:lnTo>
                  <a:lnTo>
                    <a:pt x="452628" y="21336"/>
                  </a:lnTo>
                  <a:lnTo>
                    <a:pt x="435863" y="18288"/>
                  </a:lnTo>
                  <a:lnTo>
                    <a:pt x="417575" y="15240"/>
                  </a:lnTo>
                  <a:lnTo>
                    <a:pt x="400812" y="12191"/>
                  </a:lnTo>
                  <a:lnTo>
                    <a:pt x="382524" y="12191"/>
                  </a:lnTo>
                  <a:lnTo>
                    <a:pt x="364236" y="10668"/>
                  </a:lnTo>
                  <a:lnTo>
                    <a:pt x="455675" y="10668"/>
                  </a:lnTo>
                  <a:lnTo>
                    <a:pt x="472440" y="16764"/>
                  </a:lnTo>
                  <a:lnTo>
                    <a:pt x="489204" y="21336"/>
                  </a:lnTo>
                  <a:lnTo>
                    <a:pt x="505967" y="28956"/>
                  </a:lnTo>
                  <a:lnTo>
                    <a:pt x="522732" y="35052"/>
                  </a:lnTo>
                  <a:lnTo>
                    <a:pt x="537971" y="44196"/>
                  </a:lnTo>
                  <a:lnTo>
                    <a:pt x="553212" y="51816"/>
                  </a:lnTo>
                  <a:lnTo>
                    <a:pt x="568451" y="62484"/>
                  </a:lnTo>
                  <a:lnTo>
                    <a:pt x="582167" y="71628"/>
                  </a:lnTo>
                  <a:lnTo>
                    <a:pt x="633983" y="118872"/>
                  </a:lnTo>
                  <a:lnTo>
                    <a:pt x="665988" y="160020"/>
                  </a:lnTo>
                  <a:lnTo>
                    <a:pt x="691896" y="205740"/>
                  </a:lnTo>
                  <a:lnTo>
                    <a:pt x="700624" y="225552"/>
                  </a:lnTo>
                  <a:lnTo>
                    <a:pt x="688847" y="225552"/>
                  </a:lnTo>
                  <a:lnTo>
                    <a:pt x="688847" y="227076"/>
                  </a:lnTo>
                  <a:close/>
                </a:path>
                <a:path w="728980" h="727075">
                  <a:moveTo>
                    <a:pt x="39624" y="227076"/>
                  </a:moveTo>
                  <a:lnTo>
                    <a:pt x="39624" y="225552"/>
                  </a:lnTo>
                  <a:lnTo>
                    <a:pt x="40316" y="225552"/>
                  </a:lnTo>
                  <a:lnTo>
                    <a:pt x="39624" y="227076"/>
                  </a:lnTo>
                  <a:close/>
                </a:path>
                <a:path w="728980" h="727075">
                  <a:moveTo>
                    <a:pt x="726947" y="382524"/>
                  </a:moveTo>
                  <a:lnTo>
                    <a:pt x="716279" y="382524"/>
                  </a:lnTo>
                  <a:lnTo>
                    <a:pt x="716279" y="345948"/>
                  </a:lnTo>
                  <a:lnTo>
                    <a:pt x="713232" y="309372"/>
                  </a:lnTo>
                  <a:lnTo>
                    <a:pt x="710184" y="292608"/>
                  </a:lnTo>
                  <a:lnTo>
                    <a:pt x="701040" y="259080"/>
                  </a:lnTo>
                  <a:lnTo>
                    <a:pt x="688847" y="225552"/>
                  </a:lnTo>
                  <a:lnTo>
                    <a:pt x="700624" y="225552"/>
                  </a:lnTo>
                  <a:lnTo>
                    <a:pt x="716279" y="272796"/>
                  </a:lnTo>
                  <a:lnTo>
                    <a:pt x="726947" y="326136"/>
                  </a:lnTo>
                  <a:lnTo>
                    <a:pt x="727065" y="345948"/>
                  </a:lnTo>
                  <a:lnTo>
                    <a:pt x="728471" y="364236"/>
                  </a:lnTo>
                  <a:lnTo>
                    <a:pt x="726947" y="382524"/>
                  </a:lnTo>
                  <a:close/>
                </a:path>
                <a:path w="728980" h="727075">
                  <a:moveTo>
                    <a:pt x="12318" y="382524"/>
                  </a:moveTo>
                  <a:lnTo>
                    <a:pt x="12191" y="382524"/>
                  </a:lnTo>
                  <a:lnTo>
                    <a:pt x="12191" y="381000"/>
                  </a:lnTo>
                  <a:lnTo>
                    <a:pt x="12318" y="382524"/>
                  </a:lnTo>
                  <a:close/>
                </a:path>
                <a:path w="728980" h="727075">
                  <a:moveTo>
                    <a:pt x="716695" y="452628"/>
                  </a:moveTo>
                  <a:lnTo>
                    <a:pt x="705612" y="452628"/>
                  </a:lnTo>
                  <a:lnTo>
                    <a:pt x="710184" y="434340"/>
                  </a:lnTo>
                  <a:lnTo>
                    <a:pt x="713232" y="417576"/>
                  </a:lnTo>
                  <a:lnTo>
                    <a:pt x="716279" y="381000"/>
                  </a:lnTo>
                  <a:lnTo>
                    <a:pt x="716279" y="382524"/>
                  </a:lnTo>
                  <a:lnTo>
                    <a:pt x="726947" y="382524"/>
                  </a:lnTo>
                  <a:lnTo>
                    <a:pt x="726947" y="400812"/>
                  </a:lnTo>
                  <a:lnTo>
                    <a:pt x="720851" y="437388"/>
                  </a:lnTo>
                  <a:lnTo>
                    <a:pt x="716695" y="452628"/>
                  </a:lnTo>
                  <a:close/>
                </a:path>
                <a:path w="728980" h="727075">
                  <a:moveTo>
                    <a:pt x="23275" y="452628"/>
                  </a:moveTo>
                  <a:lnTo>
                    <a:pt x="22859" y="452628"/>
                  </a:lnTo>
                  <a:lnTo>
                    <a:pt x="22859" y="451104"/>
                  </a:lnTo>
                  <a:lnTo>
                    <a:pt x="23275" y="452628"/>
                  </a:lnTo>
                  <a:close/>
                </a:path>
                <a:path w="728980" h="727075">
                  <a:moveTo>
                    <a:pt x="580208" y="656844"/>
                  </a:moveTo>
                  <a:lnTo>
                    <a:pt x="560832" y="656844"/>
                  </a:lnTo>
                  <a:lnTo>
                    <a:pt x="576071" y="646176"/>
                  </a:lnTo>
                  <a:lnTo>
                    <a:pt x="574547" y="646176"/>
                  </a:lnTo>
                  <a:lnTo>
                    <a:pt x="601979" y="624840"/>
                  </a:lnTo>
                  <a:lnTo>
                    <a:pt x="614171" y="612648"/>
                  </a:lnTo>
                  <a:lnTo>
                    <a:pt x="624840" y="600456"/>
                  </a:lnTo>
                  <a:lnTo>
                    <a:pt x="637032" y="588264"/>
                  </a:lnTo>
                  <a:lnTo>
                    <a:pt x="647700" y="574548"/>
                  </a:lnTo>
                  <a:lnTo>
                    <a:pt x="646175" y="574548"/>
                  </a:lnTo>
                  <a:lnTo>
                    <a:pt x="656843" y="560832"/>
                  </a:lnTo>
                  <a:lnTo>
                    <a:pt x="665988" y="547116"/>
                  </a:lnTo>
                  <a:lnTo>
                    <a:pt x="675132" y="531876"/>
                  </a:lnTo>
                  <a:lnTo>
                    <a:pt x="673608" y="531876"/>
                  </a:lnTo>
                  <a:lnTo>
                    <a:pt x="682751" y="516636"/>
                  </a:lnTo>
                  <a:lnTo>
                    <a:pt x="688847" y="501396"/>
                  </a:lnTo>
                  <a:lnTo>
                    <a:pt x="701040" y="467868"/>
                  </a:lnTo>
                  <a:lnTo>
                    <a:pt x="705612" y="451104"/>
                  </a:lnTo>
                  <a:lnTo>
                    <a:pt x="705612" y="452628"/>
                  </a:lnTo>
                  <a:lnTo>
                    <a:pt x="716695" y="452628"/>
                  </a:lnTo>
                  <a:lnTo>
                    <a:pt x="716279" y="454152"/>
                  </a:lnTo>
                  <a:lnTo>
                    <a:pt x="711708" y="472440"/>
                  </a:lnTo>
                  <a:lnTo>
                    <a:pt x="684275" y="536448"/>
                  </a:lnTo>
                  <a:lnTo>
                    <a:pt x="633983" y="608076"/>
                  </a:lnTo>
                  <a:lnTo>
                    <a:pt x="595883" y="644652"/>
                  </a:lnTo>
                  <a:lnTo>
                    <a:pt x="580208" y="656844"/>
                  </a:lnTo>
                  <a:close/>
                </a:path>
                <a:path w="728980" h="727075">
                  <a:moveTo>
                    <a:pt x="169599" y="656844"/>
                  </a:moveTo>
                  <a:lnTo>
                    <a:pt x="167640" y="656844"/>
                  </a:lnTo>
                  <a:lnTo>
                    <a:pt x="167640" y="655320"/>
                  </a:lnTo>
                  <a:lnTo>
                    <a:pt x="169599" y="656844"/>
                  </a:lnTo>
                  <a:close/>
                </a:path>
                <a:path w="728980" h="727075">
                  <a:moveTo>
                    <a:pt x="568451" y="665988"/>
                  </a:moveTo>
                  <a:lnTo>
                    <a:pt x="547116" y="665988"/>
                  </a:lnTo>
                  <a:lnTo>
                    <a:pt x="562355" y="655320"/>
                  </a:lnTo>
                  <a:lnTo>
                    <a:pt x="560832" y="656844"/>
                  </a:lnTo>
                  <a:lnTo>
                    <a:pt x="580208" y="656844"/>
                  </a:lnTo>
                  <a:lnTo>
                    <a:pt x="568451" y="665988"/>
                  </a:lnTo>
                  <a:close/>
                </a:path>
                <a:path w="728980" h="727075">
                  <a:moveTo>
                    <a:pt x="183896" y="665988"/>
                  </a:moveTo>
                  <a:lnTo>
                    <a:pt x="181355" y="665988"/>
                  </a:lnTo>
                  <a:lnTo>
                    <a:pt x="181355" y="664464"/>
                  </a:lnTo>
                  <a:lnTo>
                    <a:pt x="183896" y="665988"/>
                  </a:lnTo>
                  <a:close/>
                </a:path>
                <a:path w="728980" h="727075">
                  <a:moveTo>
                    <a:pt x="455675" y="716280"/>
                  </a:moveTo>
                  <a:lnTo>
                    <a:pt x="382524" y="716280"/>
                  </a:lnTo>
                  <a:lnTo>
                    <a:pt x="400812" y="714756"/>
                  </a:lnTo>
                  <a:lnTo>
                    <a:pt x="417575" y="711708"/>
                  </a:lnTo>
                  <a:lnTo>
                    <a:pt x="469392" y="701040"/>
                  </a:lnTo>
                  <a:lnTo>
                    <a:pt x="531875" y="673608"/>
                  </a:lnTo>
                  <a:lnTo>
                    <a:pt x="547116" y="664464"/>
                  </a:lnTo>
                  <a:lnTo>
                    <a:pt x="547116" y="665988"/>
                  </a:lnTo>
                  <a:lnTo>
                    <a:pt x="568451" y="665988"/>
                  </a:lnTo>
                  <a:lnTo>
                    <a:pt x="537971" y="684276"/>
                  </a:lnTo>
                  <a:lnTo>
                    <a:pt x="522732" y="691896"/>
                  </a:lnTo>
                  <a:lnTo>
                    <a:pt x="505967" y="699516"/>
                  </a:lnTo>
                  <a:lnTo>
                    <a:pt x="472440" y="711708"/>
                  </a:lnTo>
                  <a:lnTo>
                    <a:pt x="455675" y="716280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167128" y="3928872"/>
              <a:ext cx="4197350" cy="573405"/>
            </a:xfrm>
            <a:custGeom>
              <a:avLst/>
              <a:gdLst/>
              <a:ahLst/>
              <a:cxnLst/>
              <a:rect l="l" t="t" r="r" b="b"/>
              <a:pathLst>
                <a:path w="4197350" h="573404">
                  <a:moveTo>
                    <a:pt x="4197095" y="573024"/>
                  </a:moveTo>
                  <a:lnTo>
                    <a:pt x="0" y="573024"/>
                  </a:lnTo>
                  <a:lnTo>
                    <a:pt x="0" y="0"/>
                  </a:lnTo>
                  <a:lnTo>
                    <a:pt x="4197095" y="0"/>
                  </a:lnTo>
                  <a:lnTo>
                    <a:pt x="4197095" y="573024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08975" y="3857243"/>
              <a:ext cx="4561840" cy="716280"/>
            </a:xfrm>
            <a:custGeom>
              <a:avLst/>
              <a:gdLst/>
              <a:ahLst/>
              <a:cxnLst/>
              <a:rect l="l" t="t" r="r" b="b"/>
              <a:pathLst>
                <a:path w="4561840" h="716279">
                  <a:moveTo>
                    <a:pt x="4561344" y="65532"/>
                  </a:moveTo>
                  <a:lnTo>
                    <a:pt x="4550676" y="65532"/>
                  </a:lnTo>
                  <a:lnTo>
                    <a:pt x="4550676" y="76200"/>
                  </a:lnTo>
                  <a:lnTo>
                    <a:pt x="4550676" y="638556"/>
                  </a:lnTo>
                  <a:lnTo>
                    <a:pt x="580123" y="638556"/>
                  </a:lnTo>
                  <a:lnTo>
                    <a:pt x="610933" y="611505"/>
                  </a:lnTo>
                  <a:lnTo>
                    <a:pt x="641299" y="577138"/>
                  </a:lnTo>
                  <a:lnTo>
                    <a:pt x="667118" y="539051"/>
                  </a:lnTo>
                  <a:lnTo>
                    <a:pt x="687971" y="497687"/>
                  </a:lnTo>
                  <a:lnTo>
                    <a:pt x="703414" y="453466"/>
                  </a:lnTo>
                  <a:lnTo>
                    <a:pt x="712990" y="406806"/>
                  </a:lnTo>
                  <a:lnTo>
                    <a:pt x="716280" y="358140"/>
                  </a:lnTo>
                  <a:lnTo>
                    <a:pt x="712990" y="309486"/>
                  </a:lnTo>
                  <a:lnTo>
                    <a:pt x="703414" y="262826"/>
                  </a:lnTo>
                  <a:lnTo>
                    <a:pt x="687971" y="218605"/>
                  </a:lnTo>
                  <a:lnTo>
                    <a:pt x="667118" y="177241"/>
                  </a:lnTo>
                  <a:lnTo>
                    <a:pt x="641299" y="139153"/>
                  </a:lnTo>
                  <a:lnTo>
                    <a:pt x="610933" y="104775"/>
                  </a:lnTo>
                  <a:lnTo>
                    <a:pt x="578383" y="76200"/>
                  </a:lnTo>
                  <a:lnTo>
                    <a:pt x="4550676" y="76200"/>
                  </a:lnTo>
                  <a:lnTo>
                    <a:pt x="4550676" y="65532"/>
                  </a:lnTo>
                  <a:lnTo>
                    <a:pt x="563130" y="65532"/>
                  </a:lnTo>
                  <a:lnTo>
                    <a:pt x="538378" y="48831"/>
                  </a:lnTo>
                  <a:lnTo>
                    <a:pt x="497039" y="28105"/>
                  </a:lnTo>
                  <a:lnTo>
                    <a:pt x="452932" y="12776"/>
                  </a:lnTo>
                  <a:lnTo>
                    <a:pt x="406488" y="3263"/>
                  </a:lnTo>
                  <a:lnTo>
                    <a:pt x="358140" y="0"/>
                  </a:lnTo>
                  <a:lnTo>
                    <a:pt x="309486" y="3263"/>
                  </a:lnTo>
                  <a:lnTo>
                    <a:pt x="262826" y="12776"/>
                  </a:lnTo>
                  <a:lnTo>
                    <a:pt x="218605" y="28105"/>
                  </a:lnTo>
                  <a:lnTo>
                    <a:pt x="177241" y="48831"/>
                  </a:lnTo>
                  <a:lnTo>
                    <a:pt x="139153" y="74536"/>
                  </a:lnTo>
                  <a:lnTo>
                    <a:pt x="104775" y="104775"/>
                  </a:lnTo>
                  <a:lnTo>
                    <a:pt x="74536" y="139153"/>
                  </a:lnTo>
                  <a:lnTo>
                    <a:pt x="48831" y="177241"/>
                  </a:lnTo>
                  <a:lnTo>
                    <a:pt x="28105" y="218605"/>
                  </a:lnTo>
                  <a:lnTo>
                    <a:pt x="12776" y="262826"/>
                  </a:lnTo>
                  <a:lnTo>
                    <a:pt x="3263" y="309486"/>
                  </a:lnTo>
                  <a:lnTo>
                    <a:pt x="0" y="358140"/>
                  </a:lnTo>
                  <a:lnTo>
                    <a:pt x="3263" y="406806"/>
                  </a:lnTo>
                  <a:lnTo>
                    <a:pt x="12776" y="453466"/>
                  </a:lnTo>
                  <a:lnTo>
                    <a:pt x="28105" y="497687"/>
                  </a:lnTo>
                  <a:lnTo>
                    <a:pt x="48831" y="539051"/>
                  </a:lnTo>
                  <a:lnTo>
                    <a:pt x="74536" y="577138"/>
                  </a:lnTo>
                  <a:lnTo>
                    <a:pt x="104775" y="611505"/>
                  </a:lnTo>
                  <a:lnTo>
                    <a:pt x="139153" y="641756"/>
                  </a:lnTo>
                  <a:lnTo>
                    <a:pt x="177241" y="667461"/>
                  </a:lnTo>
                  <a:lnTo>
                    <a:pt x="218605" y="688187"/>
                  </a:lnTo>
                  <a:lnTo>
                    <a:pt x="262826" y="703516"/>
                  </a:lnTo>
                  <a:lnTo>
                    <a:pt x="309486" y="713028"/>
                  </a:lnTo>
                  <a:lnTo>
                    <a:pt x="358140" y="716280"/>
                  </a:lnTo>
                  <a:lnTo>
                    <a:pt x="406488" y="713028"/>
                  </a:lnTo>
                  <a:lnTo>
                    <a:pt x="452932" y="703516"/>
                  </a:lnTo>
                  <a:lnTo>
                    <a:pt x="497039" y="688187"/>
                  </a:lnTo>
                  <a:lnTo>
                    <a:pt x="538378" y="667461"/>
                  </a:lnTo>
                  <a:lnTo>
                    <a:pt x="565416" y="649224"/>
                  </a:lnTo>
                  <a:lnTo>
                    <a:pt x="4561344" y="649224"/>
                  </a:lnTo>
                  <a:lnTo>
                    <a:pt x="4561344" y="644652"/>
                  </a:lnTo>
                  <a:lnTo>
                    <a:pt x="4561344" y="638556"/>
                  </a:lnTo>
                  <a:lnTo>
                    <a:pt x="4561344" y="76200"/>
                  </a:lnTo>
                  <a:lnTo>
                    <a:pt x="4561344" y="71628"/>
                  </a:lnTo>
                  <a:lnTo>
                    <a:pt x="4561344" y="655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802892" y="3851148"/>
              <a:ext cx="727075" cy="728980"/>
            </a:xfrm>
            <a:custGeom>
              <a:avLst/>
              <a:gdLst/>
              <a:ahLst/>
              <a:cxnLst/>
              <a:rect l="l" t="t" r="r" b="b"/>
              <a:pathLst>
                <a:path w="727075" h="728979">
                  <a:moveTo>
                    <a:pt x="364236" y="728471"/>
                  </a:moveTo>
                  <a:lnTo>
                    <a:pt x="307848" y="723900"/>
                  </a:lnTo>
                  <a:lnTo>
                    <a:pt x="256032" y="711708"/>
                  </a:lnTo>
                  <a:lnTo>
                    <a:pt x="205740" y="691895"/>
                  </a:lnTo>
                  <a:lnTo>
                    <a:pt x="160020" y="665987"/>
                  </a:lnTo>
                  <a:lnTo>
                    <a:pt x="118871" y="633983"/>
                  </a:lnTo>
                  <a:lnTo>
                    <a:pt x="94487" y="608075"/>
                  </a:lnTo>
                  <a:lnTo>
                    <a:pt x="82295" y="595883"/>
                  </a:lnTo>
                  <a:lnTo>
                    <a:pt x="71628" y="582167"/>
                  </a:lnTo>
                  <a:lnTo>
                    <a:pt x="62483" y="566927"/>
                  </a:lnTo>
                  <a:lnTo>
                    <a:pt x="51816" y="553211"/>
                  </a:lnTo>
                  <a:lnTo>
                    <a:pt x="44195" y="537971"/>
                  </a:lnTo>
                  <a:lnTo>
                    <a:pt x="36575" y="521208"/>
                  </a:lnTo>
                  <a:lnTo>
                    <a:pt x="28956" y="505967"/>
                  </a:lnTo>
                  <a:lnTo>
                    <a:pt x="21336" y="489203"/>
                  </a:lnTo>
                  <a:lnTo>
                    <a:pt x="16763" y="472440"/>
                  </a:lnTo>
                  <a:lnTo>
                    <a:pt x="10667" y="454151"/>
                  </a:lnTo>
                  <a:lnTo>
                    <a:pt x="7620" y="437387"/>
                  </a:lnTo>
                  <a:lnTo>
                    <a:pt x="1524" y="400811"/>
                  </a:lnTo>
                  <a:lnTo>
                    <a:pt x="0" y="382524"/>
                  </a:lnTo>
                  <a:lnTo>
                    <a:pt x="117" y="344424"/>
                  </a:lnTo>
                  <a:lnTo>
                    <a:pt x="1524" y="326135"/>
                  </a:lnTo>
                  <a:lnTo>
                    <a:pt x="4571" y="307848"/>
                  </a:lnTo>
                  <a:lnTo>
                    <a:pt x="7620" y="291083"/>
                  </a:lnTo>
                  <a:lnTo>
                    <a:pt x="10667" y="272795"/>
                  </a:lnTo>
                  <a:lnTo>
                    <a:pt x="16763" y="256032"/>
                  </a:lnTo>
                  <a:lnTo>
                    <a:pt x="21336" y="239267"/>
                  </a:lnTo>
                  <a:lnTo>
                    <a:pt x="28956" y="222503"/>
                  </a:lnTo>
                  <a:lnTo>
                    <a:pt x="62483" y="160019"/>
                  </a:lnTo>
                  <a:lnTo>
                    <a:pt x="94487" y="118871"/>
                  </a:lnTo>
                  <a:lnTo>
                    <a:pt x="160020" y="62483"/>
                  </a:lnTo>
                  <a:lnTo>
                    <a:pt x="205740" y="36575"/>
                  </a:lnTo>
                  <a:lnTo>
                    <a:pt x="256032" y="16763"/>
                  </a:lnTo>
                  <a:lnTo>
                    <a:pt x="307848" y="4571"/>
                  </a:lnTo>
                  <a:lnTo>
                    <a:pt x="344424" y="0"/>
                  </a:lnTo>
                  <a:lnTo>
                    <a:pt x="382524" y="0"/>
                  </a:lnTo>
                  <a:lnTo>
                    <a:pt x="400812" y="1524"/>
                  </a:lnTo>
                  <a:lnTo>
                    <a:pt x="437387" y="7619"/>
                  </a:lnTo>
                  <a:lnTo>
                    <a:pt x="448564" y="10667"/>
                  </a:lnTo>
                  <a:lnTo>
                    <a:pt x="364236" y="10667"/>
                  </a:lnTo>
                  <a:lnTo>
                    <a:pt x="309371" y="15240"/>
                  </a:lnTo>
                  <a:lnTo>
                    <a:pt x="292608" y="18287"/>
                  </a:lnTo>
                  <a:lnTo>
                    <a:pt x="242316" y="32003"/>
                  </a:lnTo>
                  <a:lnTo>
                    <a:pt x="225552" y="39624"/>
                  </a:lnTo>
                  <a:lnTo>
                    <a:pt x="227075" y="39624"/>
                  </a:lnTo>
                  <a:lnTo>
                    <a:pt x="210312" y="45719"/>
                  </a:lnTo>
                  <a:lnTo>
                    <a:pt x="195071" y="53340"/>
                  </a:lnTo>
                  <a:lnTo>
                    <a:pt x="181356" y="62483"/>
                  </a:lnTo>
                  <a:lnTo>
                    <a:pt x="166116" y="71627"/>
                  </a:lnTo>
                  <a:lnTo>
                    <a:pt x="152400" y="80771"/>
                  </a:lnTo>
                  <a:lnTo>
                    <a:pt x="138683" y="91440"/>
                  </a:lnTo>
                  <a:lnTo>
                    <a:pt x="140208" y="91440"/>
                  </a:lnTo>
                  <a:lnTo>
                    <a:pt x="128206" y="102108"/>
                  </a:lnTo>
                  <a:lnTo>
                    <a:pt x="126491" y="102108"/>
                  </a:lnTo>
                  <a:lnTo>
                    <a:pt x="102108" y="126491"/>
                  </a:lnTo>
                  <a:lnTo>
                    <a:pt x="91440" y="140208"/>
                  </a:lnTo>
                  <a:lnTo>
                    <a:pt x="80771" y="152400"/>
                  </a:lnTo>
                  <a:lnTo>
                    <a:pt x="71628" y="166116"/>
                  </a:lnTo>
                  <a:lnTo>
                    <a:pt x="54254" y="195071"/>
                  </a:lnTo>
                  <a:lnTo>
                    <a:pt x="53340" y="195071"/>
                  </a:lnTo>
                  <a:lnTo>
                    <a:pt x="46412" y="210311"/>
                  </a:lnTo>
                  <a:lnTo>
                    <a:pt x="45720" y="210311"/>
                  </a:lnTo>
                  <a:lnTo>
                    <a:pt x="38100" y="227075"/>
                  </a:lnTo>
                  <a:lnTo>
                    <a:pt x="32004" y="242316"/>
                  </a:lnTo>
                  <a:lnTo>
                    <a:pt x="27432" y="259079"/>
                  </a:lnTo>
                  <a:lnTo>
                    <a:pt x="21336" y="275843"/>
                  </a:lnTo>
                  <a:lnTo>
                    <a:pt x="22859" y="275843"/>
                  </a:lnTo>
                  <a:lnTo>
                    <a:pt x="18287" y="292608"/>
                  </a:lnTo>
                  <a:lnTo>
                    <a:pt x="15494" y="309371"/>
                  </a:lnTo>
                  <a:lnTo>
                    <a:pt x="15240" y="309371"/>
                  </a:lnTo>
                  <a:lnTo>
                    <a:pt x="12191" y="327659"/>
                  </a:lnTo>
                  <a:lnTo>
                    <a:pt x="12191" y="345948"/>
                  </a:lnTo>
                  <a:lnTo>
                    <a:pt x="10667" y="364235"/>
                  </a:lnTo>
                  <a:lnTo>
                    <a:pt x="12191" y="382524"/>
                  </a:lnTo>
                  <a:lnTo>
                    <a:pt x="12191" y="400811"/>
                  </a:lnTo>
                  <a:lnTo>
                    <a:pt x="12445" y="400811"/>
                  </a:lnTo>
                  <a:lnTo>
                    <a:pt x="18287" y="435863"/>
                  </a:lnTo>
                  <a:lnTo>
                    <a:pt x="18668" y="435863"/>
                  </a:lnTo>
                  <a:lnTo>
                    <a:pt x="22859" y="452627"/>
                  </a:lnTo>
                  <a:lnTo>
                    <a:pt x="21336" y="452627"/>
                  </a:lnTo>
                  <a:lnTo>
                    <a:pt x="27432" y="469392"/>
                  </a:lnTo>
                  <a:lnTo>
                    <a:pt x="32004" y="484632"/>
                  </a:lnTo>
                  <a:lnTo>
                    <a:pt x="53340" y="531875"/>
                  </a:lnTo>
                  <a:lnTo>
                    <a:pt x="80771" y="574548"/>
                  </a:lnTo>
                  <a:lnTo>
                    <a:pt x="126491" y="624840"/>
                  </a:lnTo>
                  <a:lnTo>
                    <a:pt x="140208" y="635508"/>
                  </a:lnTo>
                  <a:lnTo>
                    <a:pt x="138683" y="635508"/>
                  </a:lnTo>
                  <a:lnTo>
                    <a:pt x="181356" y="665987"/>
                  </a:lnTo>
                  <a:lnTo>
                    <a:pt x="227075" y="688848"/>
                  </a:lnTo>
                  <a:lnTo>
                    <a:pt x="292608" y="710184"/>
                  </a:lnTo>
                  <a:lnTo>
                    <a:pt x="345948" y="716279"/>
                  </a:lnTo>
                  <a:lnTo>
                    <a:pt x="454152" y="716279"/>
                  </a:lnTo>
                  <a:lnTo>
                    <a:pt x="437387" y="720851"/>
                  </a:lnTo>
                  <a:lnTo>
                    <a:pt x="419100" y="723900"/>
                  </a:lnTo>
                  <a:lnTo>
                    <a:pt x="364236" y="728471"/>
                  </a:lnTo>
                  <a:close/>
                </a:path>
                <a:path w="727075" h="728979">
                  <a:moveTo>
                    <a:pt x="600456" y="103632"/>
                  </a:moveTo>
                  <a:lnTo>
                    <a:pt x="547116" y="62483"/>
                  </a:lnTo>
                  <a:lnTo>
                    <a:pt x="501396" y="39624"/>
                  </a:lnTo>
                  <a:lnTo>
                    <a:pt x="484632" y="32003"/>
                  </a:lnTo>
                  <a:lnTo>
                    <a:pt x="467867" y="27432"/>
                  </a:lnTo>
                  <a:lnTo>
                    <a:pt x="469392" y="27432"/>
                  </a:lnTo>
                  <a:lnTo>
                    <a:pt x="451104" y="22859"/>
                  </a:lnTo>
                  <a:lnTo>
                    <a:pt x="452628" y="22859"/>
                  </a:lnTo>
                  <a:lnTo>
                    <a:pt x="434340" y="18287"/>
                  </a:lnTo>
                  <a:lnTo>
                    <a:pt x="417575" y="15240"/>
                  </a:lnTo>
                  <a:lnTo>
                    <a:pt x="364236" y="10667"/>
                  </a:lnTo>
                  <a:lnTo>
                    <a:pt x="448564" y="10667"/>
                  </a:lnTo>
                  <a:lnTo>
                    <a:pt x="454152" y="12191"/>
                  </a:lnTo>
                  <a:lnTo>
                    <a:pt x="472440" y="16763"/>
                  </a:lnTo>
                  <a:lnTo>
                    <a:pt x="505967" y="28955"/>
                  </a:lnTo>
                  <a:lnTo>
                    <a:pt x="536448" y="44195"/>
                  </a:lnTo>
                  <a:lnTo>
                    <a:pt x="566928" y="62483"/>
                  </a:lnTo>
                  <a:lnTo>
                    <a:pt x="608075" y="94487"/>
                  </a:lnTo>
                  <a:lnTo>
                    <a:pt x="615696" y="102108"/>
                  </a:lnTo>
                  <a:lnTo>
                    <a:pt x="600456" y="102108"/>
                  </a:lnTo>
                  <a:lnTo>
                    <a:pt x="600456" y="103632"/>
                  </a:lnTo>
                  <a:close/>
                </a:path>
                <a:path w="727075" h="728979">
                  <a:moveTo>
                    <a:pt x="126491" y="103632"/>
                  </a:moveTo>
                  <a:lnTo>
                    <a:pt x="126491" y="102108"/>
                  </a:lnTo>
                  <a:lnTo>
                    <a:pt x="128206" y="102108"/>
                  </a:lnTo>
                  <a:lnTo>
                    <a:pt x="126491" y="103632"/>
                  </a:lnTo>
                  <a:close/>
                </a:path>
                <a:path w="727075" h="728979">
                  <a:moveTo>
                    <a:pt x="673608" y="196595"/>
                  </a:moveTo>
                  <a:lnTo>
                    <a:pt x="665988" y="181355"/>
                  </a:lnTo>
                  <a:lnTo>
                    <a:pt x="656843" y="166116"/>
                  </a:lnTo>
                  <a:lnTo>
                    <a:pt x="646175" y="152400"/>
                  </a:lnTo>
                  <a:lnTo>
                    <a:pt x="635508" y="140208"/>
                  </a:lnTo>
                  <a:lnTo>
                    <a:pt x="624840" y="126491"/>
                  </a:lnTo>
                  <a:lnTo>
                    <a:pt x="600456" y="102108"/>
                  </a:lnTo>
                  <a:lnTo>
                    <a:pt x="615696" y="102108"/>
                  </a:lnTo>
                  <a:lnTo>
                    <a:pt x="644651" y="132587"/>
                  </a:lnTo>
                  <a:lnTo>
                    <a:pt x="684275" y="190500"/>
                  </a:lnTo>
                  <a:lnTo>
                    <a:pt x="686561" y="195071"/>
                  </a:lnTo>
                  <a:lnTo>
                    <a:pt x="673608" y="195071"/>
                  </a:lnTo>
                  <a:lnTo>
                    <a:pt x="673608" y="196595"/>
                  </a:lnTo>
                  <a:close/>
                </a:path>
                <a:path w="727075" h="728979">
                  <a:moveTo>
                    <a:pt x="53340" y="196595"/>
                  </a:moveTo>
                  <a:lnTo>
                    <a:pt x="53340" y="195071"/>
                  </a:lnTo>
                  <a:lnTo>
                    <a:pt x="54254" y="195071"/>
                  </a:lnTo>
                  <a:lnTo>
                    <a:pt x="53340" y="196595"/>
                  </a:lnTo>
                  <a:close/>
                </a:path>
                <a:path w="727075" h="728979">
                  <a:moveTo>
                    <a:pt x="681227" y="211835"/>
                  </a:moveTo>
                  <a:lnTo>
                    <a:pt x="673608" y="195071"/>
                  </a:lnTo>
                  <a:lnTo>
                    <a:pt x="686561" y="195071"/>
                  </a:lnTo>
                  <a:lnTo>
                    <a:pt x="691896" y="205740"/>
                  </a:lnTo>
                  <a:lnTo>
                    <a:pt x="693974" y="210311"/>
                  </a:lnTo>
                  <a:lnTo>
                    <a:pt x="681227" y="210311"/>
                  </a:lnTo>
                  <a:lnTo>
                    <a:pt x="681227" y="211835"/>
                  </a:lnTo>
                  <a:close/>
                </a:path>
                <a:path w="727075" h="728979">
                  <a:moveTo>
                    <a:pt x="45720" y="211835"/>
                  </a:moveTo>
                  <a:lnTo>
                    <a:pt x="45720" y="210311"/>
                  </a:lnTo>
                  <a:lnTo>
                    <a:pt x="46412" y="210311"/>
                  </a:lnTo>
                  <a:lnTo>
                    <a:pt x="45720" y="211835"/>
                  </a:lnTo>
                  <a:close/>
                </a:path>
                <a:path w="727075" h="728979">
                  <a:moveTo>
                    <a:pt x="711708" y="310895"/>
                  </a:moveTo>
                  <a:lnTo>
                    <a:pt x="701040" y="259079"/>
                  </a:lnTo>
                  <a:lnTo>
                    <a:pt x="681227" y="210311"/>
                  </a:lnTo>
                  <a:lnTo>
                    <a:pt x="693974" y="210311"/>
                  </a:lnTo>
                  <a:lnTo>
                    <a:pt x="699516" y="222503"/>
                  </a:lnTo>
                  <a:lnTo>
                    <a:pt x="711708" y="256032"/>
                  </a:lnTo>
                  <a:lnTo>
                    <a:pt x="716280" y="272795"/>
                  </a:lnTo>
                  <a:lnTo>
                    <a:pt x="719327" y="291083"/>
                  </a:lnTo>
                  <a:lnTo>
                    <a:pt x="723900" y="307848"/>
                  </a:lnTo>
                  <a:lnTo>
                    <a:pt x="724027" y="309371"/>
                  </a:lnTo>
                  <a:lnTo>
                    <a:pt x="711708" y="309371"/>
                  </a:lnTo>
                  <a:lnTo>
                    <a:pt x="711708" y="310895"/>
                  </a:lnTo>
                  <a:close/>
                </a:path>
                <a:path w="727075" h="728979">
                  <a:moveTo>
                    <a:pt x="15240" y="310895"/>
                  </a:moveTo>
                  <a:lnTo>
                    <a:pt x="15240" y="309371"/>
                  </a:lnTo>
                  <a:lnTo>
                    <a:pt x="15494" y="309371"/>
                  </a:lnTo>
                  <a:lnTo>
                    <a:pt x="15240" y="310895"/>
                  </a:lnTo>
                  <a:close/>
                </a:path>
                <a:path w="727075" h="728979">
                  <a:moveTo>
                    <a:pt x="725424" y="400811"/>
                  </a:moveTo>
                  <a:lnTo>
                    <a:pt x="714756" y="400811"/>
                  </a:lnTo>
                  <a:lnTo>
                    <a:pt x="716280" y="382524"/>
                  </a:lnTo>
                  <a:lnTo>
                    <a:pt x="716280" y="345948"/>
                  </a:lnTo>
                  <a:lnTo>
                    <a:pt x="714756" y="327659"/>
                  </a:lnTo>
                  <a:lnTo>
                    <a:pt x="711708" y="309371"/>
                  </a:lnTo>
                  <a:lnTo>
                    <a:pt x="724027" y="309371"/>
                  </a:lnTo>
                  <a:lnTo>
                    <a:pt x="726948" y="344424"/>
                  </a:lnTo>
                  <a:lnTo>
                    <a:pt x="726948" y="382524"/>
                  </a:lnTo>
                  <a:lnTo>
                    <a:pt x="725424" y="400811"/>
                  </a:lnTo>
                  <a:close/>
                </a:path>
                <a:path w="727075" h="728979">
                  <a:moveTo>
                    <a:pt x="12445" y="400811"/>
                  </a:moveTo>
                  <a:lnTo>
                    <a:pt x="12191" y="400811"/>
                  </a:lnTo>
                  <a:lnTo>
                    <a:pt x="12191" y="399287"/>
                  </a:lnTo>
                  <a:lnTo>
                    <a:pt x="12445" y="400811"/>
                  </a:lnTo>
                  <a:close/>
                </a:path>
                <a:path w="727075" h="728979">
                  <a:moveTo>
                    <a:pt x="721105" y="435863"/>
                  </a:moveTo>
                  <a:lnTo>
                    <a:pt x="708659" y="435863"/>
                  </a:lnTo>
                  <a:lnTo>
                    <a:pt x="714756" y="399287"/>
                  </a:lnTo>
                  <a:lnTo>
                    <a:pt x="714756" y="400811"/>
                  </a:lnTo>
                  <a:lnTo>
                    <a:pt x="725424" y="400811"/>
                  </a:lnTo>
                  <a:lnTo>
                    <a:pt x="723900" y="419100"/>
                  </a:lnTo>
                  <a:lnTo>
                    <a:pt x="721105" y="435863"/>
                  </a:lnTo>
                  <a:close/>
                </a:path>
                <a:path w="727075" h="728979">
                  <a:moveTo>
                    <a:pt x="18668" y="435863"/>
                  </a:moveTo>
                  <a:lnTo>
                    <a:pt x="18287" y="435863"/>
                  </a:lnTo>
                  <a:lnTo>
                    <a:pt x="18287" y="434340"/>
                  </a:lnTo>
                  <a:lnTo>
                    <a:pt x="18668" y="435863"/>
                  </a:lnTo>
                  <a:close/>
                </a:path>
                <a:path w="727075" h="728979">
                  <a:moveTo>
                    <a:pt x="466343" y="713232"/>
                  </a:moveTo>
                  <a:lnTo>
                    <a:pt x="417575" y="713232"/>
                  </a:lnTo>
                  <a:lnTo>
                    <a:pt x="434340" y="708659"/>
                  </a:lnTo>
                  <a:lnTo>
                    <a:pt x="452628" y="705611"/>
                  </a:lnTo>
                  <a:lnTo>
                    <a:pt x="451104" y="705611"/>
                  </a:lnTo>
                  <a:lnTo>
                    <a:pt x="469392" y="701040"/>
                  </a:lnTo>
                  <a:lnTo>
                    <a:pt x="467867" y="701040"/>
                  </a:lnTo>
                  <a:lnTo>
                    <a:pt x="501396" y="688848"/>
                  </a:lnTo>
                  <a:lnTo>
                    <a:pt x="547116" y="665987"/>
                  </a:lnTo>
                  <a:lnTo>
                    <a:pt x="588263" y="635508"/>
                  </a:lnTo>
                  <a:lnTo>
                    <a:pt x="624840" y="600455"/>
                  </a:lnTo>
                  <a:lnTo>
                    <a:pt x="656843" y="560832"/>
                  </a:lnTo>
                  <a:lnTo>
                    <a:pt x="688848" y="501395"/>
                  </a:lnTo>
                  <a:lnTo>
                    <a:pt x="694943" y="484632"/>
                  </a:lnTo>
                  <a:lnTo>
                    <a:pt x="701040" y="469392"/>
                  </a:lnTo>
                  <a:lnTo>
                    <a:pt x="705611" y="452627"/>
                  </a:lnTo>
                  <a:lnTo>
                    <a:pt x="708659" y="434340"/>
                  </a:lnTo>
                  <a:lnTo>
                    <a:pt x="708659" y="435863"/>
                  </a:lnTo>
                  <a:lnTo>
                    <a:pt x="721105" y="435863"/>
                  </a:lnTo>
                  <a:lnTo>
                    <a:pt x="720851" y="437387"/>
                  </a:lnTo>
                  <a:lnTo>
                    <a:pt x="716280" y="454151"/>
                  </a:lnTo>
                  <a:lnTo>
                    <a:pt x="711708" y="472440"/>
                  </a:lnTo>
                  <a:lnTo>
                    <a:pt x="699516" y="505967"/>
                  </a:lnTo>
                  <a:lnTo>
                    <a:pt x="691896" y="521208"/>
                  </a:lnTo>
                  <a:lnTo>
                    <a:pt x="684275" y="537971"/>
                  </a:lnTo>
                  <a:lnTo>
                    <a:pt x="655319" y="582167"/>
                  </a:lnTo>
                  <a:lnTo>
                    <a:pt x="632459" y="608075"/>
                  </a:lnTo>
                  <a:lnTo>
                    <a:pt x="620267" y="621792"/>
                  </a:lnTo>
                  <a:lnTo>
                    <a:pt x="566928" y="665987"/>
                  </a:lnTo>
                  <a:lnTo>
                    <a:pt x="505967" y="699516"/>
                  </a:lnTo>
                  <a:lnTo>
                    <a:pt x="472440" y="711708"/>
                  </a:lnTo>
                  <a:lnTo>
                    <a:pt x="466343" y="713232"/>
                  </a:lnTo>
                  <a:close/>
                </a:path>
                <a:path w="727075" h="728979">
                  <a:moveTo>
                    <a:pt x="454152" y="716279"/>
                  </a:moveTo>
                  <a:lnTo>
                    <a:pt x="381000" y="716279"/>
                  </a:lnTo>
                  <a:lnTo>
                    <a:pt x="399287" y="714755"/>
                  </a:lnTo>
                  <a:lnTo>
                    <a:pt x="417575" y="711708"/>
                  </a:lnTo>
                  <a:lnTo>
                    <a:pt x="417575" y="713232"/>
                  </a:lnTo>
                  <a:lnTo>
                    <a:pt x="466343" y="713232"/>
                  </a:lnTo>
                  <a:lnTo>
                    <a:pt x="454152" y="71627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67128" y="4788407"/>
              <a:ext cx="4197350" cy="573405"/>
            </a:xfrm>
            <a:custGeom>
              <a:avLst/>
              <a:gdLst/>
              <a:ahLst/>
              <a:cxnLst/>
              <a:rect l="l" t="t" r="r" b="b"/>
              <a:pathLst>
                <a:path w="4197350" h="573404">
                  <a:moveTo>
                    <a:pt x="4197095" y="573024"/>
                  </a:moveTo>
                  <a:lnTo>
                    <a:pt x="0" y="573024"/>
                  </a:lnTo>
                  <a:lnTo>
                    <a:pt x="0" y="0"/>
                  </a:lnTo>
                  <a:lnTo>
                    <a:pt x="4197095" y="0"/>
                  </a:lnTo>
                  <a:lnTo>
                    <a:pt x="4197095" y="573024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808975" y="4716779"/>
              <a:ext cx="4561840" cy="716280"/>
            </a:xfrm>
            <a:custGeom>
              <a:avLst/>
              <a:gdLst/>
              <a:ahLst/>
              <a:cxnLst/>
              <a:rect l="l" t="t" r="r" b="b"/>
              <a:pathLst>
                <a:path w="4561840" h="716279">
                  <a:moveTo>
                    <a:pt x="4561344" y="65532"/>
                  </a:moveTo>
                  <a:lnTo>
                    <a:pt x="4550676" y="65532"/>
                  </a:lnTo>
                  <a:lnTo>
                    <a:pt x="4550676" y="77724"/>
                  </a:lnTo>
                  <a:lnTo>
                    <a:pt x="4550676" y="638556"/>
                  </a:lnTo>
                  <a:lnTo>
                    <a:pt x="580123" y="638556"/>
                  </a:lnTo>
                  <a:lnTo>
                    <a:pt x="610933" y="611505"/>
                  </a:lnTo>
                  <a:lnTo>
                    <a:pt x="641299" y="577138"/>
                  </a:lnTo>
                  <a:lnTo>
                    <a:pt x="667118" y="539051"/>
                  </a:lnTo>
                  <a:lnTo>
                    <a:pt x="687971" y="497687"/>
                  </a:lnTo>
                  <a:lnTo>
                    <a:pt x="703414" y="453466"/>
                  </a:lnTo>
                  <a:lnTo>
                    <a:pt x="712990" y="406806"/>
                  </a:lnTo>
                  <a:lnTo>
                    <a:pt x="716280" y="358140"/>
                  </a:lnTo>
                  <a:lnTo>
                    <a:pt x="712990" y="309486"/>
                  </a:lnTo>
                  <a:lnTo>
                    <a:pt x="703414" y="262826"/>
                  </a:lnTo>
                  <a:lnTo>
                    <a:pt x="687971" y="218605"/>
                  </a:lnTo>
                  <a:lnTo>
                    <a:pt x="667118" y="177241"/>
                  </a:lnTo>
                  <a:lnTo>
                    <a:pt x="641299" y="139153"/>
                  </a:lnTo>
                  <a:lnTo>
                    <a:pt x="610933" y="104775"/>
                  </a:lnTo>
                  <a:lnTo>
                    <a:pt x="580110" y="77724"/>
                  </a:lnTo>
                  <a:lnTo>
                    <a:pt x="4550676" y="77724"/>
                  </a:lnTo>
                  <a:lnTo>
                    <a:pt x="4550676" y="65532"/>
                  </a:lnTo>
                  <a:lnTo>
                    <a:pt x="563130" y="65532"/>
                  </a:lnTo>
                  <a:lnTo>
                    <a:pt x="538378" y="48831"/>
                  </a:lnTo>
                  <a:lnTo>
                    <a:pt x="497039" y="28105"/>
                  </a:lnTo>
                  <a:lnTo>
                    <a:pt x="452932" y="12776"/>
                  </a:lnTo>
                  <a:lnTo>
                    <a:pt x="406488" y="3263"/>
                  </a:lnTo>
                  <a:lnTo>
                    <a:pt x="358140" y="0"/>
                  </a:lnTo>
                  <a:lnTo>
                    <a:pt x="309486" y="3263"/>
                  </a:lnTo>
                  <a:lnTo>
                    <a:pt x="262826" y="12776"/>
                  </a:lnTo>
                  <a:lnTo>
                    <a:pt x="218605" y="28105"/>
                  </a:lnTo>
                  <a:lnTo>
                    <a:pt x="177241" y="48831"/>
                  </a:lnTo>
                  <a:lnTo>
                    <a:pt x="139153" y="74536"/>
                  </a:lnTo>
                  <a:lnTo>
                    <a:pt x="104775" y="104775"/>
                  </a:lnTo>
                  <a:lnTo>
                    <a:pt x="74536" y="139153"/>
                  </a:lnTo>
                  <a:lnTo>
                    <a:pt x="48831" y="177241"/>
                  </a:lnTo>
                  <a:lnTo>
                    <a:pt x="28105" y="218605"/>
                  </a:lnTo>
                  <a:lnTo>
                    <a:pt x="12776" y="262826"/>
                  </a:lnTo>
                  <a:lnTo>
                    <a:pt x="3263" y="309486"/>
                  </a:lnTo>
                  <a:lnTo>
                    <a:pt x="0" y="358140"/>
                  </a:lnTo>
                  <a:lnTo>
                    <a:pt x="3263" y="406806"/>
                  </a:lnTo>
                  <a:lnTo>
                    <a:pt x="12776" y="453466"/>
                  </a:lnTo>
                  <a:lnTo>
                    <a:pt x="28105" y="497687"/>
                  </a:lnTo>
                  <a:lnTo>
                    <a:pt x="48831" y="539051"/>
                  </a:lnTo>
                  <a:lnTo>
                    <a:pt x="74536" y="577138"/>
                  </a:lnTo>
                  <a:lnTo>
                    <a:pt x="104775" y="611505"/>
                  </a:lnTo>
                  <a:lnTo>
                    <a:pt x="139153" y="641756"/>
                  </a:lnTo>
                  <a:lnTo>
                    <a:pt x="177241" y="667461"/>
                  </a:lnTo>
                  <a:lnTo>
                    <a:pt x="218605" y="688187"/>
                  </a:lnTo>
                  <a:lnTo>
                    <a:pt x="262826" y="703516"/>
                  </a:lnTo>
                  <a:lnTo>
                    <a:pt x="309486" y="713028"/>
                  </a:lnTo>
                  <a:lnTo>
                    <a:pt x="358140" y="716280"/>
                  </a:lnTo>
                  <a:lnTo>
                    <a:pt x="406488" y="713028"/>
                  </a:lnTo>
                  <a:lnTo>
                    <a:pt x="452932" y="703516"/>
                  </a:lnTo>
                  <a:lnTo>
                    <a:pt x="497039" y="688187"/>
                  </a:lnTo>
                  <a:lnTo>
                    <a:pt x="538378" y="667461"/>
                  </a:lnTo>
                  <a:lnTo>
                    <a:pt x="563156" y="650748"/>
                  </a:lnTo>
                  <a:lnTo>
                    <a:pt x="4561344" y="650748"/>
                  </a:lnTo>
                  <a:lnTo>
                    <a:pt x="4561344" y="644652"/>
                  </a:lnTo>
                  <a:lnTo>
                    <a:pt x="4561344" y="638556"/>
                  </a:lnTo>
                  <a:lnTo>
                    <a:pt x="4561344" y="77724"/>
                  </a:lnTo>
                  <a:lnTo>
                    <a:pt x="4561344" y="71628"/>
                  </a:lnTo>
                  <a:lnTo>
                    <a:pt x="4561344" y="655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02892" y="4710684"/>
              <a:ext cx="727075" cy="728980"/>
            </a:xfrm>
            <a:custGeom>
              <a:avLst/>
              <a:gdLst/>
              <a:ahLst/>
              <a:cxnLst/>
              <a:rect l="l" t="t" r="r" b="b"/>
              <a:pathLst>
                <a:path w="727075" h="728979">
                  <a:moveTo>
                    <a:pt x="382524" y="1524"/>
                  </a:moveTo>
                  <a:lnTo>
                    <a:pt x="344424" y="1524"/>
                  </a:lnTo>
                  <a:lnTo>
                    <a:pt x="364236" y="0"/>
                  </a:lnTo>
                  <a:lnTo>
                    <a:pt x="382524" y="1524"/>
                  </a:lnTo>
                  <a:close/>
                </a:path>
                <a:path w="727075" h="728979">
                  <a:moveTo>
                    <a:pt x="364236" y="728471"/>
                  </a:moveTo>
                  <a:lnTo>
                    <a:pt x="344424" y="726948"/>
                  </a:lnTo>
                  <a:lnTo>
                    <a:pt x="326136" y="726948"/>
                  </a:lnTo>
                  <a:lnTo>
                    <a:pt x="307848" y="723900"/>
                  </a:lnTo>
                  <a:lnTo>
                    <a:pt x="256032" y="711708"/>
                  </a:lnTo>
                  <a:lnTo>
                    <a:pt x="205740" y="691896"/>
                  </a:lnTo>
                  <a:lnTo>
                    <a:pt x="160020" y="665987"/>
                  </a:lnTo>
                  <a:lnTo>
                    <a:pt x="118871" y="633983"/>
                  </a:lnTo>
                  <a:lnTo>
                    <a:pt x="82295" y="595883"/>
                  </a:lnTo>
                  <a:lnTo>
                    <a:pt x="62483" y="566928"/>
                  </a:lnTo>
                  <a:lnTo>
                    <a:pt x="51816" y="553212"/>
                  </a:lnTo>
                  <a:lnTo>
                    <a:pt x="44195" y="537971"/>
                  </a:lnTo>
                  <a:lnTo>
                    <a:pt x="36575" y="521208"/>
                  </a:lnTo>
                  <a:lnTo>
                    <a:pt x="28956" y="505967"/>
                  </a:lnTo>
                  <a:lnTo>
                    <a:pt x="21336" y="489203"/>
                  </a:lnTo>
                  <a:lnTo>
                    <a:pt x="16763" y="472439"/>
                  </a:lnTo>
                  <a:lnTo>
                    <a:pt x="10667" y="455676"/>
                  </a:lnTo>
                  <a:lnTo>
                    <a:pt x="1524" y="400812"/>
                  </a:lnTo>
                  <a:lnTo>
                    <a:pt x="0" y="382523"/>
                  </a:lnTo>
                  <a:lnTo>
                    <a:pt x="0" y="345948"/>
                  </a:lnTo>
                  <a:lnTo>
                    <a:pt x="1524" y="327660"/>
                  </a:lnTo>
                  <a:lnTo>
                    <a:pt x="10667" y="272796"/>
                  </a:lnTo>
                  <a:lnTo>
                    <a:pt x="16763" y="256032"/>
                  </a:lnTo>
                  <a:lnTo>
                    <a:pt x="21336" y="239267"/>
                  </a:lnTo>
                  <a:lnTo>
                    <a:pt x="28956" y="222503"/>
                  </a:lnTo>
                  <a:lnTo>
                    <a:pt x="35052" y="207264"/>
                  </a:lnTo>
                  <a:lnTo>
                    <a:pt x="44195" y="190500"/>
                  </a:lnTo>
                  <a:lnTo>
                    <a:pt x="53340" y="175260"/>
                  </a:lnTo>
                  <a:lnTo>
                    <a:pt x="62483" y="161543"/>
                  </a:lnTo>
                  <a:lnTo>
                    <a:pt x="71628" y="146304"/>
                  </a:lnTo>
                  <a:lnTo>
                    <a:pt x="118871" y="94488"/>
                  </a:lnTo>
                  <a:lnTo>
                    <a:pt x="160020" y="62483"/>
                  </a:lnTo>
                  <a:lnTo>
                    <a:pt x="205740" y="36575"/>
                  </a:lnTo>
                  <a:lnTo>
                    <a:pt x="256032" y="16764"/>
                  </a:lnTo>
                  <a:lnTo>
                    <a:pt x="307848" y="4572"/>
                  </a:lnTo>
                  <a:lnTo>
                    <a:pt x="326136" y="1524"/>
                  </a:lnTo>
                  <a:lnTo>
                    <a:pt x="400812" y="1524"/>
                  </a:lnTo>
                  <a:lnTo>
                    <a:pt x="437387" y="7619"/>
                  </a:lnTo>
                  <a:lnTo>
                    <a:pt x="454152" y="12191"/>
                  </a:lnTo>
                  <a:lnTo>
                    <a:pt x="345948" y="12191"/>
                  </a:lnTo>
                  <a:lnTo>
                    <a:pt x="309371" y="15240"/>
                  </a:lnTo>
                  <a:lnTo>
                    <a:pt x="292608" y="18288"/>
                  </a:lnTo>
                  <a:lnTo>
                    <a:pt x="259079" y="27432"/>
                  </a:lnTo>
                  <a:lnTo>
                    <a:pt x="225552" y="39624"/>
                  </a:lnTo>
                  <a:lnTo>
                    <a:pt x="227075" y="39624"/>
                  </a:lnTo>
                  <a:lnTo>
                    <a:pt x="210312" y="45719"/>
                  </a:lnTo>
                  <a:lnTo>
                    <a:pt x="197611" y="53340"/>
                  </a:lnTo>
                  <a:lnTo>
                    <a:pt x="195071" y="53340"/>
                  </a:lnTo>
                  <a:lnTo>
                    <a:pt x="181356" y="62483"/>
                  </a:lnTo>
                  <a:lnTo>
                    <a:pt x="166116" y="71627"/>
                  </a:lnTo>
                  <a:lnTo>
                    <a:pt x="154359" y="80772"/>
                  </a:lnTo>
                  <a:lnTo>
                    <a:pt x="152400" y="80772"/>
                  </a:lnTo>
                  <a:lnTo>
                    <a:pt x="138683" y="91440"/>
                  </a:lnTo>
                  <a:lnTo>
                    <a:pt x="140208" y="91440"/>
                  </a:lnTo>
                  <a:lnTo>
                    <a:pt x="126491" y="103632"/>
                  </a:lnTo>
                  <a:lnTo>
                    <a:pt x="80771" y="153924"/>
                  </a:lnTo>
                  <a:lnTo>
                    <a:pt x="53340" y="196596"/>
                  </a:lnTo>
                  <a:lnTo>
                    <a:pt x="32558" y="242316"/>
                  </a:lnTo>
                  <a:lnTo>
                    <a:pt x="32004" y="242316"/>
                  </a:lnTo>
                  <a:lnTo>
                    <a:pt x="27432" y="259080"/>
                  </a:lnTo>
                  <a:lnTo>
                    <a:pt x="21336" y="275844"/>
                  </a:lnTo>
                  <a:lnTo>
                    <a:pt x="22859" y="275844"/>
                  </a:lnTo>
                  <a:lnTo>
                    <a:pt x="18287" y="292608"/>
                  </a:lnTo>
                  <a:lnTo>
                    <a:pt x="15240" y="310896"/>
                  </a:lnTo>
                  <a:lnTo>
                    <a:pt x="12191" y="327660"/>
                  </a:lnTo>
                  <a:lnTo>
                    <a:pt x="12191" y="345948"/>
                  </a:lnTo>
                  <a:lnTo>
                    <a:pt x="10667" y="364235"/>
                  </a:lnTo>
                  <a:lnTo>
                    <a:pt x="12191" y="382523"/>
                  </a:lnTo>
                  <a:lnTo>
                    <a:pt x="12191" y="400812"/>
                  </a:lnTo>
                  <a:lnTo>
                    <a:pt x="15240" y="417576"/>
                  </a:lnTo>
                  <a:lnTo>
                    <a:pt x="18287" y="435864"/>
                  </a:lnTo>
                  <a:lnTo>
                    <a:pt x="22859" y="452628"/>
                  </a:lnTo>
                  <a:lnTo>
                    <a:pt x="21336" y="452628"/>
                  </a:lnTo>
                  <a:lnTo>
                    <a:pt x="27432" y="469392"/>
                  </a:lnTo>
                  <a:lnTo>
                    <a:pt x="32004" y="486155"/>
                  </a:lnTo>
                  <a:lnTo>
                    <a:pt x="32558" y="486155"/>
                  </a:lnTo>
                  <a:lnTo>
                    <a:pt x="38100" y="501396"/>
                  </a:lnTo>
                  <a:lnTo>
                    <a:pt x="53340" y="531876"/>
                  </a:lnTo>
                  <a:lnTo>
                    <a:pt x="62483" y="547116"/>
                  </a:lnTo>
                  <a:lnTo>
                    <a:pt x="71628" y="560832"/>
                  </a:lnTo>
                  <a:lnTo>
                    <a:pt x="80771" y="576071"/>
                  </a:lnTo>
                  <a:lnTo>
                    <a:pt x="81957" y="576071"/>
                  </a:lnTo>
                  <a:lnTo>
                    <a:pt x="102108" y="601980"/>
                  </a:lnTo>
                  <a:lnTo>
                    <a:pt x="114300" y="614171"/>
                  </a:lnTo>
                  <a:lnTo>
                    <a:pt x="126491" y="624839"/>
                  </a:lnTo>
                  <a:lnTo>
                    <a:pt x="140208" y="637032"/>
                  </a:lnTo>
                  <a:lnTo>
                    <a:pt x="138683" y="637032"/>
                  </a:lnTo>
                  <a:lnTo>
                    <a:pt x="152400" y="647700"/>
                  </a:lnTo>
                  <a:lnTo>
                    <a:pt x="154359" y="647700"/>
                  </a:lnTo>
                  <a:lnTo>
                    <a:pt x="166116" y="656844"/>
                  </a:lnTo>
                  <a:lnTo>
                    <a:pt x="181356" y="665987"/>
                  </a:lnTo>
                  <a:lnTo>
                    <a:pt x="195071" y="675132"/>
                  </a:lnTo>
                  <a:lnTo>
                    <a:pt x="197611" y="675132"/>
                  </a:lnTo>
                  <a:lnTo>
                    <a:pt x="210312" y="682751"/>
                  </a:lnTo>
                  <a:lnTo>
                    <a:pt x="227075" y="688848"/>
                  </a:lnTo>
                  <a:lnTo>
                    <a:pt x="242316" y="694944"/>
                  </a:lnTo>
                  <a:lnTo>
                    <a:pt x="259079" y="701039"/>
                  </a:lnTo>
                  <a:lnTo>
                    <a:pt x="292608" y="710183"/>
                  </a:lnTo>
                  <a:lnTo>
                    <a:pt x="309371" y="713232"/>
                  </a:lnTo>
                  <a:lnTo>
                    <a:pt x="345948" y="716280"/>
                  </a:lnTo>
                  <a:lnTo>
                    <a:pt x="454152" y="716280"/>
                  </a:lnTo>
                  <a:lnTo>
                    <a:pt x="437387" y="720851"/>
                  </a:lnTo>
                  <a:lnTo>
                    <a:pt x="419100" y="723900"/>
                  </a:lnTo>
                  <a:lnTo>
                    <a:pt x="364236" y="728471"/>
                  </a:lnTo>
                  <a:close/>
                </a:path>
                <a:path w="727075" h="728979">
                  <a:moveTo>
                    <a:pt x="531875" y="54864"/>
                  </a:moveTo>
                  <a:lnTo>
                    <a:pt x="516636" y="45719"/>
                  </a:lnTo>
                  <a:lnTo>
                    <a:pt x="501396" y="39624"/>
                  </a:lnTo>
                  <a:lnTo>
                    <a:pt x="467867" y="27432"/>
                  </a:lnTo>
                  <a:lnTo>
                    <a:pt x="469392" y="27432"/>
                  </a:lnTo>
                  <a:lnTo>
                    <a:pt x="451104" y="22859"/>
                  </a:lnTo>
                  <a:lnTo>
                    <a:pt x="452628" y="22859"/>
                  </a:lnTo>
                  <a:lnTo>
                    <a:pt x="434340" y="18288"/>
                  </a:lnTo>
                  <a:lnTo>
                    <a:pt x="417575" y="15240"/>
                  </a:lnTo>
                  <a:lnTo>
                    <a:pt x="382524" y="12191"/>
                  </a:lnTo>
                  <a:lnTo>
                    <a:pt x="454152" y="12191"/>
                  </a:lnTo>
                  <a:lnTo>
                    <a:pt x="472440" y="16764"/>
                  </a:lnTo>
                  <a:lnTo>
                    <a:pt x="505967" y="28956"/>
                  </a:lnTo>
                  <a:lnTo>
                    <a:pt x="536448" y="44196"/>
                  </a:lnTo>
                  <a:lnTo>
                    <a:pt x="551688" y="53340"/>
                  </a:lnTo>
                  <a:lnTo>
                    <a:pt x="531875" y="53340"/>
                  </a:lnTo>
                  <a:lnTo>
                    <a:pt x="531875" y="54864"/>
                  </a:lnTo>
                  <a:close/>
                </a:path>
                <a:path w="727075" h="728979">
                  <a:moveTo>
                    <a:pt x="195071" y="54864"/>
                  </a:moveTo>
                  <a:lnTo>
                    <a:pt x="195071" y="53340"/>
                  </a:lnTo>
                  <a:lnTo>
                    <a:pt x="197611" y="53340"/>
                  </a:lnTo>
                  <a:lnTo>
                    <a:pt x="195071" y="54864"/>
                  </a:lnTo>
                  <a:close/>
                </a:path>
                <a:path w="727075" h="728979">
                  <a:moveTo>
                    <a:pt x="574548" y="82296"/>
                  </a:moveTo>
                  <a:lnTo>
                    <a:pt x="560832" y="71627"/>
                  </a:lnTo>
                  <a:lnTo>
                    <a:pt x="547116" y="62483"/>
                  </a:lnTo>
                  <a:lnTo>
                    <a:pt x="531875" y="53340"/>
                  </a:lnTo>
                  <a:lnTo>
                    <a:pt x="551688" y="53340"/>
                  </a:lnTo>
                  <a:lnTo>
                    <a:pt x="566928" y="62483"/>
                  </a:lnTo>
                  <a:lnTo>
                    <a:pt x="590441" y="80772"/>
                  </a:lnTo>
                  <a:lnTo>
                    <a:pt x="574548" y="80772"/>
                  </a:lnTo>
                  <a:lnTo>
                    <a:pt x="574548" y="82296"/>
                  </a:lnTo>
                  <a:close/>
                </a:path>
                <a:path w="727075" h="728979">
                  <a:moveTo>
                    <a:pt x="152400" y="82296"/>
                  </a:moveTo>
                  <a:lnTo>
                    <a:pt x="152400" y="80772"/>
                  </a:lnTo>
                  <a:lnTo>
                    <a:pt x="154359" y="80772"/>
                  </a:lnTo>
                  <a:lnTo>
                    <a:pt x="152400" y="82296"/>
                  </a:lnTo>
                  <a:close/>
                </a:path>
                <a:path w="727075" h="728979">
                  <a:moveTo>
                    <a:pt x="694943" y="243839"/>
                  </a:moveTo>
                  <a:lnTo>
                    <a:pt x="665988" y="181355"/>
                  </a:lnTo>
                  <a:lnTo>
                    <a:pt x="624840" y="126491"/>
                  </a:lnTo>
                  <a:lnTo>
                    <a:pt x="600456" y="103632"/>
                  </a:lnTo>
                  <a:lnTo>
                    <a:pt x="588263" y="91440"/>
                  </a:lnTo>
                  <a:lnTo>
                    <a:pt x="574548" y="80772"/>
                  </a:lnTo>
                  <a:lnTo>
                    <a:pt x="590441" y="80772"/>
                  </a:lnTo>
                  <a:lnTo>
                    <a:pt x="632459" y="118872"/>
                  </a:lnTo>
                  <a:lnTo>
                    <a:pt x="665988" y="161543"/>
                  </a:lnTo>
                  <a:lnTo>
                    <a:pt x="691896" y="205739"/>
                  </a:lnTo>
                  <a:lnTo>
                    <a:pt x="706720" y="242316"/>
                  </a:lnTo>
                  <a:lnTo>
                    <a:pt x="694943" y="242316"/>
                  </a:lnTo>
                  <a:lnTo>
                    <a:pt x="694943" y="243839"/>
                  </a:lnTo>
                  <a:close/>
                </a:path>
                <a:path w="727075" h="728979">
                  <a:moveTo>
                    <a:pt x="32004" y="243839"/>
                  </a:moveTo>
                  <a:lnTo>
                    <a:pt x="32004" y="242316"/>
                  </a:lnTo>
                  <a:lnTo>
                    <a:pt x="32558" y="242316"/>
                  </a:lnTo>
                  <a:lnTo>
                    <a:pt x="32004" y="243839"/>
                  </a:lnTo>
                  <a:close/>
                </a:path>
                <a:path w="727075" h="728979">
                  <a:moveTo>
                    <a:pt x="706720" y="486155"/>
                  </a:moveTo>
                  <a:lnTo>
                    <a:pt x="694943" y="486155"/>
                  </a:lnTo>
                  <a:lnTo>
                    <a:pt x="701040" y="469392"/>
                  </a:lnTo>
                  <a:lnTo>
                    <a:pt x="705611" y="452628"/>
                  </a:lnTo>
                  <a:lnTo>
                    <a:pt x="708659" y="435864"/>
                  </a:lnTo>
                  <a:lnTo>
                    <a:pt x="711708" y="417576"/>
                  </a:lnTo>
                  <a:lnTo>
                    <a:pt x="714756" y="400812"/>
                  </a:lnTo>
                  <a:lnTo>
                    <a:pt x="716280" y="382523"/>
                  </a:lnTo>
                  <a:lnTo>
                    <a:pt x="716280" y="345948"/>
                  </a:lnTo>
                  <a:lnTo>
                    <a:pt x="714756" y="327660"/>
                  </a:lnTo>
                  <a:lnTo>
                    <a:pt x="711708" y="310896"/>
                  </a:lnTo>
                  <a:lnTo>
                    <a:pt x="708659" y="292608"/>
                  </a:lnTo>
                  <a:lnTo>
                    <a:pt x="705611" y="275844"/>
                  </a:lnTo>
                  <a:lnTo>
                    <a:pt x="701040" y="259080"/>
                  </a:lnTo>
                  <a:lnTo>
                    <a:pt x="694943" y="242316"/>
                  </a:lnTo>
                  <a:lnTo>
                    <a:pt x="706720" y="242316"/>
                  </a:lnTo>
                  <a:lnTo>
                    <a:pt x="711708" y="256032"/>
                  </a:lnTo>
                  <a:lnTo>
                    <a:pt x="716280" y="272796"/>
                  </a:lnTo>
                  <a:lnTo>
                    <a:pt x="719327" y="291083"/>
                  </a:lnTo>
                  <a:lnTo>
                    <a:pt x="723900" y="309371"/>
                  </a:lnTo>
                  <a:lnTo>
                    <a:pt x="726948" y="345948"/>
                  </a:lnTo>
                  <a:lnTo>
                    <a:pt x="726948" y="382523"/>
                  </a:lnTo>
                  <a:lnTo>
                    <a:pt x="723900" y="419100"/>
                  </a:lnTo>
                  <a:lnTo>
                    <a:pt x="720851" y="437387"/>
                  </a:lnTo>
                  <a:lnTo>
                    <a:pt x="716280" y="455676"/>
                  </a:lnTo>
                  <a:lnTo>
                    <a:pt x="711708" y="472439"/>
                  </a:lnTo>
                  <a:lnTo>
                    <a:pt x="706720" y="486155"/>
                  </a:lnTo>
                  <a:close/>
                </a:path>
                <a:path w="727075" h="728979">
                  <a:moveTo>
                    <a:pt x="32558" y="486155"/>
                  </a:moveTo>
                  <a:lnTo>
                    <a:pt x="32004" y="486155"/>
                  </a:lnTo>
                  <a:lnTo>
                    <a:pt x="32004" y="484632"/>
                  </a:lnTo>
                  <a:lnTo>
                    <a:pt x="32558" y="486155"/>
                  </a:lnTo>
                  <a:close/>
                </a:path>
                <a:path w="727075" h="728979">
                  <a:moveTo>
                    <a:pt x="659587" y="576071"/>
                  </a:moveTo>
                  <a:lnTo>
                    <a:pt x="646175" y="576071"/>
                  </a:lnTo>
                  <a:lnTo>
                    <a:pt x="656843" y="560832"/>
                  </a:lnTo>
                  <a:lnTo>
                    <a:pt x="665988" y="547116"/>
                  </a:lnTo>
                  <a:lnTo>
                    <a:pt x="688848" y="501396"/>
                  </a:lnTo>
                  <a:lnTo>
                    <a:pt x="694943" y="484632"/>
                  </a:lnTo>
                  <a:lnTo>
                    <a:pt x="694943" y="486155"/>
                  </a:lnTo>
                  <a:lnTo>
                    <a:pt x="706720" y="486155"/>
                  </a:lnTo>
                  <a:lnTo>
                    <a:pt x="699516" y="505967"/>
                  </a:lnTo>
                  <a:lnTo>
                    <a:pt x="691896" y="521208"/>
                  </a:lnTo>
                  <a:lnTo>
                    <a:pt x="684275" y="537971"/>
                  </a:lnTo>
                  <a:lnTo>
                    <a:pt x="675132" y="553212"/>
                  </a:lnTo>
                  <a:lnTo>
                    <a:pt x="665988" y="566928"/>
                  </a:lnTo>
                  <a:lnTo>
                    <a:pt x="659587" y="576071"/>
                  </a:lnTo>
                  <a:close/>
                </a:path>
                <a:path w="727075" h="728979">
                  <a:moveTo>
                    <a:pt x="81957" y="576071"/>
                  </a:moveTo>
                  <a:lnTo>
                    <a:pt x="80771" y="576071"/>
                  </a:lnTo>
                  <a:lnTo>
                    <a:pt x="80771" y="574548"/>
                  </a:lnTo>
                  <a:lnTo>
                    <a:pt x="81957" y="576071"/>
                  </a:lnTo>
                  <a:close/>
                </a:path>
                <a:path w="727075" h="728979">
                  <a:moveTo>
                    <a:pt x="590441" y="647700"/>
                  </a:moveTo>
                  <a:lnTo>
                    <a:pt x="574548" y="647700"/>
                  </a:lnTo>
                  <a:lnTo>
                    <a:pt x="588263" y="637032"/>
                  </a:lnTo>
                  <a:lnTo>
                    <a:pt x="600456" y="624839"/>
                  </a:lnTo>
                  <a:lnTo>
                    <a:pt x="612648" y="614171"/>
                  </a:lnTo>
                  <a:lnTo>
                    <a:pt x="624840" y="601980"/>
                  </a:lnTo>
                  <a:lnTo>
                    <a:pt x="646175" y="574548"/>
                  </a:lnTo>
                  <a:lnTo>
                    <a:pt x="646175" y="576071"/>
                  </a:lnTo>
                  <a:lnTo>
                    <a:pt x="659587" y="576071"/>
                  </a:lnTo>
                  <a:lnTo>
                    <a:pt x="655319" y="582167"/>
                  </a:lnTo>
                  <a:lnTo>
                    <a:pt x="644651" y="595883"/>
                  </a:lnTo>
                  <a:lnTo>
                    <a:pt x="632459" y="609600"/>
                  </a:lnTo>
                  <a:lnTo>
                    <a:pt x="608075" y="633983"/>
                  </a:lnTo>
                  <a:lnTo>
                    <a:pt x="590441" y="647700"/>
                  </a:lnTo>
                  <a:close/>
                </a:path>
                <a:path w="727075" h="728979">
                  <a:moveTo>
                    <a:pt x="154359" y="647700"/>
                  </a:moveTo>
                  <a:lnTo>
                    <a:pt x="152400" y="647700"/>
                  </a:lnTo>
                  <a:lnTo>
                    <a:pt x="152400" y="646176"/>
                  </a:lnTo>
                  <a:lnTo>
                    <a:pt x="154359" y="647700"/>
                  </a:lnTo>
                  <a:close/>
                </a:path>
                <a:path w="727075" h="728979">
                  <a:moveTo>
                    <a:pt x="551688" y="675132"/>
                  </a:moveTo>
                  <a:lnTo>
                    <a:pt x="531875" y="675132"/>
                  </a:lnTo>
                  <a:lnTo>
                    <a:pt x="547116" y="665987"/>
                  </a:lnTo>
                  <a:lnTo>
                    <a:pt x="560832" y="656844"/>
                  </a:lnTo>
                  <a:lnTo>
                    <a:pt x="574548" y="646176"/>
                  </a:lnTo>
                  <a:lnTo>
                    <a:pt x="574548" y="647700"/>
                  </a:lnTo>
                  <a:lnTo>
                    <a:pt x="590441" y="647700"/>
                  </a:lnTo>
                  <a:lnTo>
                    <a:pt x="566928" y="665987"/>
                  </a:lnTo>
                  <a:lnTo>
                    <a:pt x="551688" y="675132"/>
                  </a:lnTo>
                  <a:close/>
                </a:path>
                <a:path w="727075" h="728979">
                  <a:moveTo>
                    <a:pt x="197611" y="675132"/>
                  </a:moveTo>
                  <a:lnTo>
                    <a:pt x="195071" y="675132"/>
                  </a:lnTo>
                  <a:lnTo>
                    <a:pt x="195071" y="673608"/>
                  </a:lnTo>
                  <a:lnTo>
                    <a:pt x="197611" y="675132"/>
                  </a:lnTo>
                  <a:close/>
                </a:path>
                <a:path w="727075" h="728979">
                  <a:moveTo>
                    <a:pt x="454152" y="716280"/>
                  </a:moveTo>
                  <a:lnTo>
                    <a:pt x="381000" y="716280"/>
                  </a:lnTo>
                  <a:lnTo>
                    <a:pt x="417575" y="713232"/>
                  </a:lnTo>
                  <a:lnTo>
                    <a:pt x="434340" y="710183"/>
                  </a:lnTo>
                  <a:lnTo>
                    <a:pt x="452628" y="705612"/>
                  </a:lnTo>
                  <a:lnTo>
                    <a:pt x="451104" y="705612"/>
                  </a:lnTo>
                  <a:lnTo>
                    <a:pt x="469392" y="701039"/>
                  </a:lnTo>
                  <a:lnTo>
                    <a:pt x="467867" y="701039"/>
                  </a:lnTo>
                  <a:lnTo>
                    <a:pt x="501396" y="688848"/>
                  </a:lnTo>
                  <a:lnTo>
                    <a:pt x="516636" y="682751"/>
                  </a:lnTo>
                  <a:lnTo>
                    <a:pt x="531875" y="673608"/>
                  </a:lnTo>
                  <a:lnTo>
                    <a:pt x="531875" y="675132"/>
                  </a:lnTo>
                  <a:lnTo>
                    <a:pt x="551688" y="675132"/>
                  </a:lnTo>
                  <a:lnTo>
                    <a:pt x="536448" y="684276"/>
                  </a:lnTo>
                  <a:lnTo>
                    <a:pt x="505967" y="699516"/>
                  </a:lnTo>
                  <a:lnTo>
                    <a:pt x="472440" y="711708"/>
                  </a:lnTo>
                  <a:lnTo>
                    <a:pt x="454152" y="716280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37944" y="5647944"/>
              <a:ext cx="4526280" cy="573405"/>
            </a:xfrm>
            <a:custGeom>
              <a:avLst/>
              <a:gdLst/>
              <a:ahLst/>
              <a:cxnLst/>
              <a:rect l="l" t="t" r="r" b="b"/>
              <a:pathLst>
                <a:path w="4526280" h="573404">
                  <a:moveTo>
                    <a:pt x="4526279" y="573023"/>
                  </a:moveTo>
                  <a:lnTo>
                    <a:pt x="0" y="573023"/>
                  </a:lnTo>
                  <a:lnTo>
                    <a:pt x="0" y="0"/>
                  </a:lnTo>
                  <a:lnTo>
                    <a:pt x="4526279" y="0"/>
                  </a:lnTo>
                  <a:lnTo>
                    <a:pt x="4526279" y="573023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831848" y="5641848"/>
              <a:ext cx="4538980" cy="585470"/>
            </a:xfrm>
            <a:custGeom>
              <a:avLst/>
              <a:gdLst/>
              <a:ahLst/>
              <a:cxnLst/>
              <a:rect l="l" t="t" r="r" b="b"/>
              <a:pathLst>
                <a:path w="4538980" h="585470">
                  <a:moveTo>
                    <a:pt x="4538472" y="585216"/>
                  </a:moveTo>
                  <a:lnTo>
                    <a:pt x="0" y="585216"/>
                  </a:lnTo>
                  <a:lnTo>
                    <a:pt x="0" y="0"/>
                  </a:lnTo>
                  <a:lnTo>
                    <a:pt x="4538472" y="0"/>
                  </a:lnTo>
                  <a:lnTo>
                    <a:pt x="4538472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574548"/>
                  </a:lnTo>
                  <a:lnTo>
                    <a:pt x="6096" y="574548"/>
                  </a:lnTo>
                  <a:lnTo>
                    <a:pt x="12192" y="579120"/>
                  </a:lnTo>
                  <a:lnTo>
                    <a:pt x="4538472" y="579120"/>
                  </a:lnTo>
                  <a:lnTo>
                    <a:pt x="4538472" y="585216"/>
                  </a:lnTo>
                  <a:close/>
                </a:path>
                <a:path w="4538980" h="585470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4538980" h="585470">
                  <a:moveTo>
                    <a:pt x="4527803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4527803" y="6096"/>
                  </a:lnTo>
                  <a:lnTo>
                    <a:pt x="4527803" y="12192"/>
                  </a:lnTo>
                  <a:close/>
                </a:path>
                <a:path w="4538980" h="585470">
                  <a:moveTo>
                    <a:pt x="4527803" y="579120"/>
                  </a:moveTo>
                  <a:lnTo>
                    <a:pt x="4527803" y="6096"/>
                  </a:lnTo>
                  <a:lnTo>
                    <a:pt x="4532376" y="12192"/>
                  </a:lnTo>
                  <a:lnTo>
                    <a:pt x="4538472" y="12192"/>
                  </a:lnTo>
                  <a:lnTo>
                    <a:pt x="4538472" y="574548"/>
                  </a:lnTo>
                  <a:lnTo>
                    <a:pt x="4532376" y="574548"/>
                  </a:lnTo>
                  <a:lnTo>
                    <a:pt x="4527803" y="579120"/>
                  </a:lnTo>
                  <a:close/>
                </a:path>
                <a:path w="4538980" h="585470">
                  <a:moveTo>
                    <a:pt x="4538472" y="12192"/>
                  </a:moveTo>
                  <a:lnTo>
                    <a:pt x="4532376" y="12192"/>
                  </a:lnTo>
                  <a:lnTo>
                    <a:pt x="4527803" y="6096"/>
                  </a:lnTo>
                  <a:lnTo>
                    <a:pt x="4538472" y="6096"/>
                  </a:lnTo>
                  <a:lnTo>
                    <a:pt x="4538472" y="12192"/>
                  </a:lnTo>
                  <a:close/>
                </a:path>
                <a:path w="4538980" h="585470">
                  <a:moveTo>
                    <a:pt x="12192" y="579120"/>
                  </a:moveTo>
                  <a:lnTo>
                    <a:pt x="6096" y="574548"/>
                  </a:lnTo>
                  <a:lnTo>
                    <a:pt x="12192" y="574548"/>
                  </a:lnTo>
                  <a:lnTo>
                    <a:pt x="12192" y="579120"/>
                  </a:lnTo>
                  <a:close/>
                </a:path>
                <a:path w="4538980" h="585470">
                  <a:moveTo>
                    <a:pt x="4527803" y="579120"/>
                  </a:moveTo>
                  <a:lnTo>
                    <a:pt x="12192" y="579120"/>
                  </a:lnTo>
                  <a:lnTo>
                    <a:pt x="12192" y="574548"/>
                  </a:lnTo>
                  <a:lnTo>
                    <a:pt x="4527803" y="574548"/>
                  </a:lnTo>
                  <a:lnTo>
                    <a:pt x="4527803" y="579120"/>
                  </a:lnTo>
                  <a:close/>
                </a:path>
                <a:path w="4538980" h="585470">
                  <a:moveTo>
                    <a:pt x="4538472" y="579120"/>
                  </a:moveTo>
                  <a:lnTo>
                    <a:pt x="4527803" y="579120"/>
                  </a:lnTo>
                  <a:lnTo>
                    <a:pt x="4532376" y="574548"/>
                  </a:lnTo>
                  <a:lnTo>
                    <a:pt x="4538472" y="574548"/>
                  </a:lnTo>
                  <a:lnTo>
                    <a:pt x="4538472" y="579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280853" y="3070346"/>
            <a:ext cx="3930650" cy="3059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5" b="1">
                <a:solidFill>
                  <a:srgbClr val="FFFFFF"/>
                </a:solidFill>
                <a:latin typeface="Calibri"/>
                <a:cs typeface="Calibri"/>
              </a:rPr>
              <a:t>Fiziksel</a:t>
            </a:r>
            <a:r>
              <a:rPr dirty="0" sz="29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50" b="1">
                <a:solidFill>
                  <a:srgbClr val="FFFFFF"/>
                </a:solidFill>
                <a:latin typeface="Calibri"/>
                <a:cs typeface="Calibri"/>
              </a:rPr>
              <a:t>zorbalık</a:t>
            </a:r>
            <a:endParaRPr sz="2950">
              <a:latin typeface="Calibri"/>
              <a:cs typeface="Calibri"/>
            </a:endParaRPr>
          </a:p>
          <a:p>
            <a:pPr marL="341630" marR="5080">
              <a:lnSpc>
                <a:spcPct val="191200"/>
              </a:lnSpc>
              <a:spcBef>
                <a:spcPts val="10"/>
              </a:spcBef>
            </a:pPr>
            <a:r>
              <a:rPr dirty="0" sz="2950" spc="-10" b="1">
                <a:solidFill>
                  <a:srgbClr val="FFFFFF"/>
                </a:solidFill>
                <a:latin typeface="Calibri"/>
                <a:cs typeface="Calibri"/>
              </a:rPr>
              <a:t>Sözel</a:t>
            </a:r>
            <a:r>
              <a:rPr dirty="0" sz="295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50" b="1">
                <a:solidFill>
                  <a:srgbClr val="FFFFFF"/>
                </a:solidFill>
                <a:latin typeface="Calibri"/>
                <a:cs typeface="Calibri"/>
              </a:rPr>
              <a:t>zorbalık </a:t>
            </a:r>
            <a:r>
              <a:rPr dirty="0" sz="29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50" spc="-5" b="1">
                <a:solidFill>
                  <a:srgbClr val="FFFFFF"/>
                </a:solidFill>
                <a:latin typeface="Calibri"/>
                <a:cs typeface="Calibri"/>
              </a:rPr>
              <a:t>İlişkisel/sosyal</a:t>
            </a:r>
            <a:r>
              <a:rPr dirty="0" sz="29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50" b="1">
                <a:solidFill>
                  <a:srgbClr val="FFFFFF"/>
                </a:solidFill>
                <a:latin typeface="Calibri"/>
                <a:cs typeface="Calibri"/>
              </a:rPr>
              <a:t>zorbalık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950" spc="5" b="1">
                <a:solidFill>
                  <a:srgbClr val="FFFFFF"/>
                </a:solidFill>
                <a:latin typeface="Calibri"/>
                <a:cs typeface="Calibri"/>
              </a:rPr>
              <a:t>Sanal</a:t>
            </a:r>
            <a:r>
              <a:rPr dirty="0" sz="2950" b="1">
                <a:solidFill>
                  <a:srgbClr val="FFFFFF"/>
                </a:solidFill>
                <a:latin typeface="Calibri"/>
                <a:cs typeface="Calibri"/>
              </a:rPr>
              <a:t> zorbalık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73708" y="5570220"/>
            <a:ext cx="728980" cy="728980"/>
            <a:chOff x="1473708" y="5570220"/>
            <a:chExt cx="728980" cy="728980"/>
          </a:xfrm>
        </p:grpSpPr>
        <p:sp>
          <p:nvSpPr>
            <p:cNvPr id="18" name="object 18"/>
            <p:cNvSpPr/>
            <p:nvPr/>
          </p:nvSpPr>
          <p:spPr>
            <a:xfrm>
              <a:off x="1479803" y="5576315"/>
              <a:ext cx="716280" cy="716280"/>
            </a:xfrm>
            <a:custGeom>
              <a:avLst/>
              <a:gdLst/>
              <a:ahLst/>
              <a:cxnLst/>
              <a:rect l="l" t="t" r="r" b="b"/>
              <a:pathLst>
                <a:path w="716280" h="716279">
                  <a:moveTo>
                    <a:pt x="358139" y="716279"/>
                  </a:moveTo>
                  <a:lnTo>
                    <a:pt x="309474" y="713016"/>
                  </a:lnTo>
                  <a:lnTo>
                    <a:pt x="262819" y="703509"/>
                  </a:lnTo>
                  <a:lnTo>
                    <a:pt x="218598" y="688181"/>
                  </a:lnTo>
                  <a:lnTo>
                    <a:pt x="177235" y="667455"/>
                  </a:lnTo>
                  <a:lnTo>
                    <a:pt x="139153" y="641755"/>
                  </a:lnTo>
                  <a:lnTo>
                    <a:pt x="104774" y="611504"/>
                  </a:lnTo>
                  <a:lnTo>
                    <a:pt x="74524" y="577126"/>
                  </a:lnTo>
                  <a:lnTo>
                    <a:pt x="48824" y="539044"/>
                  </a:lnTo>
                  <a:lnTo>
                    <a:pt x="28098" y="497681"/>
                  </a:lnTo>
                  <a:lnTo>
                    <a:pt x="12770" y="453460"/>
                  </a:lnTo>
                  <a:lnTo>
                    <a:pt x="3263" y="406805"/>
                  </a:lnTo>
                  <a:lnTo>
                    <a:pt x="0" y="358139"/>
                  </a:lnTo>
                  <a:lnTo>
                    <a:pt x="3263" y="309474"/>
                  </a:lnTo>
                  <a:lnTo>
                    <a:pt x="12770" y="262819"/>
                  </a:lnTo>
                  <a:lnTo>
                    <a:pt x="28098" y="218598"/>
                  </a:lnTo>
                  <a:lnTo>
                    <a:pt x="48824" y="177235"/>
                  </a:lnTo>
                  <a:lnTo>
                    <a:pt x="74524" y="139153"/>
                  </a:lnTo>
                  <a:lnTo>
                    <a:pt x="104774" y="104774"/>
                  </a:lnTo>
                  <a:lnTo>
                    <a:pt x="139153" y="74524"/>
                  </a:lnTo>
                  <a:lnTo>
                    <a:pt x="177235" y="48824"/>
                  </a:lnTo>
                  <a:lnTo>
                    <a:pt x="218598" y="28098"/>
                  </a:lnTo>
                  <a:lnTo>
                    <a:pt x="262819" y="12770"/>
                  </a:lnTo>
                  <a:lnTo>
                    <a:pt x="309474" y="3263"/>
                  </a:lnTo>
                  <a:lnTo>
                    <a:pt x="358139" y="0"/>
                  </a:lnTo>
                  <a:lnTo>
                    <a:pt x="406805" y="3263"/>
                  </a:lnTo>
                  <a:lnTo>
                    <a:pt x="453460" y="12770"/>
                  </a:lnTo>
                  <a:lnTo>
                    <a:pt x="497681" y="28098"/>
                  </a:lnTo>
                  <a:lnTo>
                    <a:pt x="539044" y="48824"/>
                  </a:lnTo>
                  <a:lnTo>
                    <a:pt x="577126" y="74524"/>
                  </a:lnTo>
                  <a:lnTo>
                    <a:pt x="611504" y="104774"/>
                  </a:lnTo>
                  <a:lnTo>
                    <a:pt x="641755" y="139153"/>
                  </a:lnTo>
                  <a:lnTo>
                    <a:pt x="667455" y="177235"/>
                  </a:lnTo>
                  <a:lnTo>
                    <a:pt x="688181" y="218598"/>
                  </a:lnTo>
                  <a:lnTo>
                    <a:pt x="703509" y="262819"/>
                  </a:lnTo>
                  <a:lnTo>
                    <a:pt x="713016" y="309474"/>
                  </a:lnTo>
                  <a:lnTo>
                    <a:pt x="716279" y="358139"/>
                  </a:lnTo>
                  <a:lnTo>
                    <a:pt x="713016" y="406805"/>
                  </a:lnTo>
                  <a:lnTo>
                    <a:pt x="703509" y="453460"/>
                  </a:lnTo>
                  <a:lnTo>
                    <a:pt x="688181" y="497681"/>
                  </a:lnTo>
                  <a:lnTo>
                    <a:pt x="667455" y="539044"/>
                  </a:lnTo>
                  <a:lnTo>
                    <a:pt x="641755" y="577126"/>
                  </a:lnTo>
                  <a:lnTo>
                    <a:pt x="611504" y="611504"/>
                  </a:lnTo>
                  <a:lnTo>
                    <a:pt x="577126" y="641755"/>
                  </a:lnTo>
                  <a:lnTo>
                    <a:pt x="539044" y="667455"/>
                  </a:lnTo>
                  <a:lnTo>
                    <a:pt x="497681" y="688181"/>
                  </a:lnTo>
                  <a:lnTo>
                    <a:pt x="453460" y="703509"/>
                  </a:lnTo>
                  <a:lnTo>
                    <a:pt x="406805" y="713016"/>
                  </a:lnTo>
                  <a:lnTo>
                    <a:pt x="358139" y="7162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473708" y="5570220"/>
              <a:ext cx="728980" cy="728980"/>
            </a:xfrm>
            <a:custGeom>
              <a:avLst/>
              <a:gdLst/>
              <a:ahLst/>
              <a:cxnLst/>
              <a:rect l="l" t="t" r="r" b="b"/>
              <a:pathLst>
                <a:path w="728980" h="728979">
                  <a:moveTo>
                    <a:pt x="382524" y="728472"/>
                  </a:moveTo>
                  <a:lnTo>
                    <a:pt x="345947" y="728472"/>
                  </a:lnTo>
                  <a:lnTo>
                    <a:pt x="327659" y="726948"/>
                  </a:lnTo>
                  <a:lnTo>
                    <a:pt x="272796" y="716280"/>
                  </a:lnTo>
                  <a:lnTo>
                    <a:pt x="222504" y="699516"/>
                  </a:lnTo>
                  <a:lnTo>
                    <a:pt x="207263" y="691896"/>
                  </a:lnTo>
                  <a:lnTo>
                    <a:pt x="190500" y="684276"/>
                  </a:lnTo>
                  <a:lnTo>
                    <a:pt x="146304" y="655319"/>
                  </a:lnTo>
                  <a:lnTo>
                    <a:pt x="106679" y="621792"/>
                  </a:lnTo>
                  <a:lnTo>
                    <a:pt x="62483" y="568451"/>
                  </a:lnTo>
                  <a:lnTo>
                    <a:pt x="36575" y="522732"/>
                  </a:lnTo>
                  <a:lnTo>
                    <a:pt x="16763" y="472440"/>
                  </a:lnTo>
                  <a:lnTo>
                    <a:pt x="4571" y="419100"/>
                  </a:lnTo>
                  <a:lnTo>
                    <a:pt x="1524" y="382524"/>
                  </a:lnTo>
                  <a:lnTo>
                    <a:pt x="0" y="364235"/>
                  </a:lnTo>
                  <a:lnTo>
                    <a:pt x="4571" y="309372"/>
                  </a:lnTo>
                  <a:lnTo>
                    <a:pt x="7620" y="291083"/>
                  </a:lnTo>
                  <a:lnTo>
                    <a:pt x="12191" y="274319"/>
                  </a:lnTo>
                  <a:lnTo>
                    <a:pt x="16763" y="256032"/>
                  </a:lnTo>
                  <a:lnTo>
                    <a:pt x="28955" y="222503"/>
                  </a:lnTo>
                  <a:lnTo>
                    <a:pt x="36575" y="207264"/>
                  </a:lnTo>
                  <a:lnTo>
                    <a:pt x="44196" y="190500"/>
                  </a:lnTo>
                  <a:lnTo>
                    <a:pt x="73151" y="146303"/>
                  </a:lnTo>
                  <a:lnTo>
                    <a:pt x="106679" y="106680"/>
                  </a:lnTo>
                  <a:lnTo>
                    <a:pt x="146304" y="73151"/>
                  </a:lnTo>
                  <a:lnTo>
                    <a:pt x="190500" y="44196"/>
                  </a:lnTo>
                  <a:lnTo>
                    <a:pt x="207263" y="36576"/>
                  </a:lnTo>
                  <a:lnTo>
                    <a:pt x="222504" y="28956"/>
                  </a:lnTo>
                  <a:lnTo>
                    <a:pt x="272796" y="12192"/>
                  </a:lnTo>
                  <a:lnTo>
                    <a:pt x="364236" y="0"/>
                  </a:lnTo>
                  <a:lnTo>
                    <a:pt x="419100" y="4572"/>
                  </a:lnTo>
                  <a:lnTo>
                    <a:pt x="437387" y="7619"/>
                  </a:lnTo>
                  <a:lnTo>
                    <a:pt x="455675" y="12192"/>
                  </a:lnTo>
                  <a:lnTo>
                    <a:pt x="345947" y="12192"/>
                  </a:lnTo>
                  <a:lnTo>
                    <a:pt x="310896" y="15240"/>
                  </a:lnTo>
                  <a:lnTo>
                    <a:pt x="292608" y="18287"/>
                  </a:lnTo>
                  <a:lnTo>
                    <a:pt x="294132" y="18287"/>
                  </a:lnTo>
                  <a:lnTo>
                    <a:pt x="275843" y="22860"/>
                  </a:lnTo>
                  <a:lnTo>
                    <a:pt x="259079" y="27432"/>
                  </a:lnTo>
                  <a:lnTo>
                    <a:pt x="242316" y="33528"/>
                  </a:lnTo>
                  <a:lnTo>
                    <a:pt x="243840" y="33528"/>
                  </a:lnTo>
                  <a:lnTo>
                    <a:pt x="227075" y="39624"/>
                  </a:lnTo>
                  <a:lnTo>
                    <a:pt x="181355" y="62483"/>
                  </a:lnTo>
                  <a:lnTo>
                    <a:pt x="167640" y="71628"/>
                  </a:lnTo>
                  <a:lnTo>
                    <a:pt x="126491" y="103632"/>
                  </a:lnTo>
                  <a:lnTo>
                    <a:pt x="128016" y="103632"/>
                  </a:lnTo>
                  <a:lnTo>
                    <a:pt x="114300" y="115824"/>
                  </a:lnTo>
                  <a:lnTo>
                    <a:pt x="115824" y="115824"/>
                  </a:lnTo>
                  <a:lnTo>
                    <a:pt x="91440" y="140208"/>
                  </a:lnTo>
                  <a:lnTo>
                    <a:pt x="92963" y="140208"/>
                  </a:lnTo>
                  <a:lnTo>
                    <a:pt x="71628" y="167640"/>
                  </a:lnTo>
                  <a:lnTo>
                    <a:pt x="62483" y="181356"/>
                  </a:lnTo>
                  <a:lnTo>
                    <a:pt x="54863" y="196596"/>
                  </a:lnTo>
                  <a:lnTo>
                    <a:pt x="45720" y="211835"/>
                  </a:lnTo>
                  <a:lnTo>
                    <a:pt x="47243" y="211835"/>
                  </a:lnTo>
                  <a:lnTo>
                    <a:pt x="39624" y="227076"/>
                  </a:lnTo>
                  <a:lnTo>
                    <a:pt x="33528" y="243840"/>
                  </a:lnTo>
                  <a:lnTo>
                    <a:pt x="27432" y="259080"/>
                  </a:lnTo>
                  <a:lnTo>
                    <a:pt x="22859" y="275844"/>
                  </a:lnTo>
                  <a:lnTo>
                    <a:pt x="18668" y="292608"/>
                  </a:lnTo>
                  <a:lnTo>
                    <a:pt x="18287" y="292608"/>
                  </a:lnTo>
                  <a:lnTo>
                    <a:pt x="15240" y="310896"/>
                  </a:lnTo>
                  <a:lnTo>
                    <a:pt x="13843" y="327660"/>
                  </a:lnTo>
                  <a:lnTo>
                    <a:pt x="12191" y="345948"/>
                  </a:lnTo>
                  <a:lnTo>
                    <a:pt x="12318" y="384048"/>
                  </a:lnTo>
                  <a:lnTo>
                    <a:pt x="13716" y="400812"/>
                  </a:lnTo>
                  <a:lnTo>
                    <a:pt x="27432" y="469392"/>
                  </a:lnTo>
                  <a:lnTo>
                    <a:pt x="46551" y="516635"/>
                  </a:lnTo>
                  <a:lnTo>
                    <a:pt x="45720" y="516635"/>
                  </a:lnTo>
                  <a:lnTo>
                    <a:pt x="54863" y="533400"/>
                  </a:lnTo>
                  <a:lnTo>
                    <a:pt x="55625" y="533400"/>
                  </a:lnTo>
                  <a:lnTo>
                    <a:pt x="62483" y="547116"/>
                  </a:lnTo>
                  <a:lnTo>
                    <a:pt x="71628" y="562356"/>
                  </a:lnTo>
                  <a:lnTo>
                    <a:pt x="82296" y="576072"/>
                  </a:lnTo>
                  <a:lnTo>
                    <a:pt x="92963" y="588264"/>
                  </a:lnTo>
                  <a:lnTo>
                    <a:pt x="91440" y="588264"/>
                  </a:lnTo>
                  <a:lnTo>
                    <a:pt x="103632" y="601980"/>
                  </a:lnTo>
                  <a:lnTo>
                    <a:pt x="115824" y="614172"/>
                  </a:lnTo>
                  <a:lnTo>
                    <a:pt x="114300" y="614172"/>
                  </a:lnTo>
                  <a:lnTo>
                    <a:pt x="128016" y="626364"/>
                  </a:lnTo>
                  <a:lnTo>
                    <a:pt x="128206" y="626364"/>
                  </a:lnTo>
                  <a:lnTo>
                    <a:pt x="140208" y="637032"/>
                  </a:lnTo>
                  <a:lnTo>
                    <a:pt x="181355" y="665987"/>
                  </a:lnTo>
                  <a:lnTo>
                    <a:pt x="227075" y="688848"/>
                  </a:lnTo>
                  <a:lnTo>
                    <a:pt x="243840" y="696467"/>
                  </a:lnTo>
                  <a:lnTo>
                    <a:pt x="242316" y="696467"/>
                  </a:lnTo>
                  <a:lnTo>
                    <a:pt x="275843" y="705612"/>
                  </a:lnTo>
                  <a:lnTo>
                    <a:pt x="294132" y="710183"/>
                  </a:lnTo>
                  <a:lnTo>
                    <a:pt x="292608" y="710183"/>
                  </a:lnTo>
                  <a:lnTo>
                    <a:pt x="310896" y="713232"/>
                  </a:lnTo>
                  <a:lnTo>
                    <a:pt x="364236" y="717803"/>
                  </a:lnTo>
                  <a:lnTo>
                    <a:pt x="449580" y="717803"/>
                  </a:lnTo>
                  <a:lnTo>
                    <a:pt x="437387" y="720851"/>
                  </a:lnTo>
                  <a:lnTo>
                    <a:pt x="400812" y="726948"/>
                  </a:lnTo>
                  <a:lnTo>
                    <a:pt x="382524" y="728472"/>
                  </a:lnTo>
                  <a:close/>
                </a:path>
                <a:path w="728980" h="728979">
                  <a:moveTo>
                    <a:pt x="710184" y="294132"/>
                  </a:moveTo>
                  <a:lnTo>
                    <a:pt x="705612" y="275844"/>
                  </a:lnTo>
                  <a:lnTo>
                    <a:pt x="701040" y="259080"/>
                  </a:lnTo>
                  <a:lnTo>
                    <a:pt x="694943" y="243840"/>
                  </a:lnTo>
                  <a:lnTo>
                    <a:pt x="688847" y="227076"/>
                  </a:lnTo>
                  <a:lnTo>
                    <a:pt x="682751" y="211835"/>
                  </a:lnTo>
                  <a:lnTo>
                    <a:pt x="673608" y="196596"/>
                  </a:lnTo>
                  <a:lnTo>
                    <a:pt x="675132" y="196596"/>
                  </a:lnTo>
                  <a:lnTo>
                    <a:pt x="665988" y="181356"/>
                  </a:lnTo>
                  <a:lnTo>
                    <a:pt x="656843" y="167640"/>
                  </a:lnTo>
                  <a:lnTo>
                    <a:pt x="646175" y="153924"/>
                  </a:lnTo>
                  <a:lnTo>
                    <a:pt x="647700" y="153924"/>
                  </a:lnTo>
                  <a:lnTo>
                    <a:pt x="637032" y="140208"/>
                  </a:lnTo>
                  <a:lnTo>
                    <a:pt x="624840" y="128016"/>
                  </a:lnTo>
                  <a:lnTo>
                    <a:pt x="614171" y="115824"/>
                  </a:lnTo>
                  <a:lnTo>
                    <a:pt x="601979" y="103632"/>
                  </a:lnTo>
                  <a:lnTo>
                    <a:pt x="574547" y="82296"/>
                  </a:lnTo>
                  <a:lnTo>
                    <a:pt x="576071" y="82296"/>
                  </a:lnTo>
                  <a:lnTo>
                    <a:pt x="560832" y="71628"/>
                  </a:lnTo>
                  <a:lnTo>
                    <a:pt x="562355" y="71628"/>
                  </a:lnTo>
                  <a:lnTo>
                    <a:pt x="547116" y="62483"/>
                  </a:lnTo>
                  <a:lnTo>
                    <a:pt x="501396" y="39624"/>
                  </a:lnTo>
                  <a:lnTo>
                    <a:pt x="435863" y="18287"/>
                  </a:lnTo>
                  <a:lnTo>
                    <a:pt x="382524" y="12192"/>
                  </a:lnTo>
                  <a:lnTo>
                    <a:pt x="455675" y="12192"/>
                  </a:lnTo>
                  <a:lnTo>
                    <a:pt x="505967" y="28956"/>
                  </a:lnTo>
                  <a:lnTo>
                    <a:pt x="568451" y="62483"/>
                  </a:lnTo>
                  <a:lnTo>
                    <a:pt x="609600" y="94487"/>
                  </a:lnTo>
                  <a:lnTo>
                    <a:pt x="644651" y="132587"/>
                  </a:lnTo>
                  <a:lnTo>
                    <a:pt x="675132" y="175260"/>
                  </a:lnTo>
                  <a:lnTo>
                    <a:pt x="691896" y="207264"/>
                  </a:lnTo>
                  <a:lnTo>
                    <a:pt x="699516" y="222503"/>
                  </a:lnTo>
                  <a:lnTo>
                    <a:pt x="711708" y="256032"/>
                  </a:lnTo>
                  <a:lnTo>
                    <a:pt x="716279" y="274319"/>
                  </a:lnTo>
                  <a:lnTo>
                    <a:pt x="720851" y="291083"/>
                  </a:lnTo>
                  <a:lnTo>
                    <a:pt x="721106" y="292608"/>
                  </a:lnTo>
                  <a:lnTo>
                    <a:pt x="710184" y="292608"/>
                  </a:lnTo>
                  <a:lnTo>
                    <a:pt x="710184" y="294132"/>
                  </a:lnTo>
                  <a:close/>
                </a:path>
                <a:path w="728980" h="728979">
                  <a:moveTo>
                    <a:pt x="18287" y="294132"/>
                  </a:moveTo>
                  <a:lnTo>
                    <a:pt x="18287" y="292608"/>
                  </a:lnTo>
                  <a:lnTo>
                    <a:pt x="18668" y="292608"/>
                  </a:lnTo>
                  <a:lnTo>
                    <a:pt x="18287" y="294132"/>
                  </a:lnTo>
                  <a:close/>
                </a:path>
                <a:path w="728980" h="728979">
                  <a:moveTo>
                    <a:pt x="724154" y="419100"/>
                  </a:moveTo>
                  <a:lnTo>
                    <a:pt x="713232" y="419100"/>
                  </a:lnTo>
                  <a:lnTo>
                    <a:pt x="716153" y="384048"/>
                  </a:lnTo>
                  <a:lnTo>
                    <a:pt x="716279" y="345948"/>
                  </a:lnTo>
                  <a:lnTo>
                    <a:pt x="714755" y="327660"/>
                  </a:lnTo>
                  <a:lnTo>
                    <a:pt x="713232" y="310896"/>
                  </a:lnTo>
                  <a:lnTo>
                    <a:pt x="710184" y="292608"/>
                  </a:lnTo>
                  <a:lnTo>
                    <a:pt x="721106" y="292608"/>
                  </a:lnTo>
                  <a:lnTo>
                    <a:pt x="726947" y="327660"/>
                  </a:lnTo>
                  <a:lnTo>
                    <a:pt x="726947" y="345948"/>
                  </a:lnTo>
                  <a:lnTo>
                    <a:pt x="728471" y="364235"/>
                  </a:lnTo>
                  <a:lnTo>
                    <a:pt x="727065" y="382524"/>
                  </a:lnTo>
                  <a:lnTo>
                    <a:pt x="726947" y="402335"/>
                  </a:lnTo>
                  <a:lnTo>
                    <a:pt x="724154" y="419100"/>
                  </a:lnTo>
                  <a:close/>
                </a:path>
                <a:path w="728980" h="728979">
                  <a:moveTo>
                    <a:pt x="13716" y="329183"/>
                  </a:moveTo>
                  <a:lnTo>
                    <a:pt x="13716" y="327660"/>
                  </a:lnTo>
                  <a:lnTo>
                    <a:pt x="13716" y="329183"/>
                  </a:lnTo>
                  <a:close/>
                </a:path>
                <a:path w="728980" h="728979">
                  <a:moveTo>
                    <a:pt x="714755" y="329183"/>
                  </a:moveTo>
                  <a:lnTo>
                    <a:pt x="714628" y="327660"/>
                  </a:lnTo>
                  <a:lnTo>
                    <a:pt x="714755" y="329183"/>
                  </a:lnTo>
                  <a:close/>
                </a:path>
                <a:path w="728980" h="728979">
                  <a:moveTo>
                    <a:pt x="693974" y="518160"/>
                  </a:moveTo>
                  <a:lnTo>
                    <a:pt x="682751" y="518160"/>
                  </a:lnTo>
                  <a:lnTo>
                    <a:pt x="688847" y="501396"/>
                  </a:lnTo>
                  <a:lnTo>
                    <a:pt x="694943" y="486156"/>
                  </a:lnTo>
                  <a:lnTo>
                    <a:pt x="701040" y="469392"/>
                  </a:lnTo>
                  <a:lnTo>
                    <a:pt x="710184" y="435864"/>
                  </a:lnTo>
                  <a:lnTo>
                    <a:pt x="713232" y="417576"/>
                  </a:lnTo>
                  <a:lnTo>
                    <a:pt x="713232" y="419100"/>
                  </a:lnTo>
                  <a:lnTo>
                    <a:pt x="724154" y="419100"/>
                  </a:lnTo>
                  <a:lnTo>
                    <a:pt x="723900" y="420624"/>
                  </a:lnTo>
                  <a:lnTo>
                    <a:pt x="720851" y="437387"/>
                  </a:lnTo>
                  <a:lnTo>
                    <a:pt x="716279" y="455676"/>
                  </a:lnTo>
                  <a:lnTo>
                    <a:pt x="711708" y="472440"/>
                  </a:lnTo>
                  <a:lnTo>
                    <a:pt x="699516" y="505967"/>
                  </a:lnTo>
                  <a:lnTo>
                    <a:pt x="693974" y="518160"/>
                  </a:lnTo>
                  <a:close/>
                </a:path>
                <a:path w="728980" h="728979">
                  <a:moveTo>
                    <a:pt x="47243" y="518160"/>
                  </a:moveTo>
                  <a:lnTo>
                    <a:pt x="45720" y="516635"/>
                  </a:lnTo>
                  <a:lnTo>
                    <a:pt x="46551" y="516635"/>
                  </a:lnTo>
                  <a:lnTo>
                    <a:pt x="47243" y="518160"/>
                  </a:lnTo>
                  <a:close/>
                </a:path>
                <a:path w="728980" h="728979">
                  <a:moveTo>
                    <a:pt x="673608" y="533400"/>
                  </a:moveTo>
                  <a:lnTo>
                    <a:pt x="682751" y="516635"/>
                  </a:lnTo>
                  <a:lnTo>
                    <a:pt x="682751" y="518160"/>
                  </a:lnTo>
                  <a:lnTo>
                    <a:pt x="693974" y="518160"/>
                  </a:lnTo>
                  <a:lnTo>
                    <a:pt x="691896" y="522732"/>
                  </a:lnTo>
                  <a:lnTo>
                    <a:pt x="687324" y="531876"/>
                  </a:lnTo>
                  <a:lnTo>
                    <a:pt x="675132" y="531876"/>
                  </a:lnTo>
                  <a:lnTo>
                    <a:pt x="673608" y="533400"/>
                  </a:lnTo>
                  <a:close/>
                </a:path>
                <a:path w="728980" h="728979">
                  <a:moveTo>
                    <a:pt x="55625" y="533400"/>
                  </a:moveTo>
                  <a:lnTo>
                    <a:pt x="54863" y="533400"/>
                  </a:lnTo>
                  <a:lnTo>
                    <a:pt x="54863" y="531876"/>
                  </a:lnTo>
                  <a:lnTo>
                    <a:pt x="55625" y="533400"/>
                  </a:lnTo>
                  <a:close/>
                </a:path>
                <a:path w="728980" h="728979">
                  <a:moveTo>
                    <a:pt x="617219" y="626364"/>
                  </a:moveTo>
                  <a:lnTo>
                    <a:pt x="601979" y="626364"/>
                  </a:lnTo>
                  <a:lnTo>
                    <a:pt x="614171" y="614172"/>
                  </a:lnTo>
                  <a:lnTo>
                    <a:pt x="624840" y="601980"/>
                  </a:lnTo>
                  <a:lnTo>
                    <a:pt x="637032" y="588264"/>
                  </a:lnTo>
                  <a:lnTo>
                    <a:pt x="647700" y="576072"/>
                  </a:lnTo>
                  <a:lnTo>
                    <a:pt x="646175" y="576072"/>
                  </a:lnTo>
                  <a:lnTo>
                    <a:pt x="656843" y="562356"/>
                  </a:lnTo>
                  <a:lnTo>
                    <a:pt x="675132" y="531876"/>
                  </a:lnTo>
                  <a:lnTo>
                    <a:pt x="687324" y="531876"/>
                  </a:lnTo>
                  <a:lnTo>
                    <a:pt x="684275" y="537972"/>
                  </a:lnTo>
                  <a:lnTo>
                    <a:pt x="665988" y="568451"/>
                  </a:lnTo>
                  <a:lnTo>
                    <a:pt x="633983" y="609600"/>
                  </a:lnTo>
                  <a:lnTo>
                    <a:pt x="617219" y="626364"/>
                  </a:lnTo>
                  <a:close/>
                </a:path>
                <a:path w="728980" h="728979">
                  <a:moveTo>
                    <a:pt x="128206" y="626364"/>
                  </a:moveTo>
                  <a:lnTo>
                    <a:pt x="128016" y="626364"/>
                  </a:lnTo>
                  <a:lnTo>
                    <a:pt x="126491" y="624840"/>
                  </a:lnTo>
                  <a:lnTo>
                    <a:pt x="128206" y="626364"/>
                  </a:lnTo>
                  <a:close/>
                </a:path>
                <a:path w="728980" h="728979">
                  <a:moveTo>
                    <a:pt x="449580" y="717803"/>
                  </a:moveTo>
                  <a:lnTo>
                    <a:pt x="364236" y="717803"/>
                  </a:lnTo>
                  <a:lnTo>
                    <a:pt x="417575" y="713232"/>
                  </a:lnTo>
                  <a:lnTo>
                    <a:pt x="435863" y="710183"/>
                  </a:lnTo>
                  <a:lnTo>
                    <a:pt x="486155" y="696467"/>
                  </a:lnTo>
                  <a:lnTo>
                    <a:pt x="501396" y="688848"/>
                  </a:lnTo>
                  <a:lnTo>
                    <a:pt x="516636" y="682751"/>
                  </a:lnTo>
                  <a:lnTo>
                    <a:pt x="531875" y="675132"/>
                  </a:lnTo>
                  <a:lnTo>
                    <a:pt x="562355" y="656844"/>
                  </a:lnTo>
                  <a:lnTo>
                    <a:pt x="560832" y="656844"/>
                  </a:lnTo>
                  <a:lnTo>
                    <a:pt x="576071" y="647700"/>
                  </a:lnTo>
                  <a:lnTo>
                    <a:pt x="574547" y="647700"/>
                  </a:lnTo>
                  <a:lnTo>
                    <a:pt x="588263" y="637032"/>
                  </a:lnTo>
                  <a:lnTo>
                    <a:pt x="601979" y="624840"/>
                  </a:lnTo>
                  <a:lnTo>
                    <a:pt x="601979" y="626364"/>
                  </a:lnTo>
                  <a:lnTo>
                    <a:pt x="617219" y="626364"/>
                  </a:lnTo>
                  <a:lnTo>
                    <a:pt x="609600" y="633983"/>
                  </a:lnTo>
                  <a:lnTo>
                    <a:pt x="568451" y="665987"/>
                  </a:lnTo>
                  <a:lnTo>
                    <a:pt x="522732" y="691896"/>
                  </a:lnTo>
                  <a:lnTo>
                    <a:pt x="472440" y="711708"/>
                  </a:lnTo>
                  <a:lnTo>
                    <a:pt x="455675" y="716280"/>
                  </a:lnTo>
                  <a:lnTo>
                    <a:pt x="449580" y="717803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9059763" y="6406451"/>
            <a:ext cx="939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7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8032" y="1148491"/>
            <a:ext cx="275844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85"/>
              <a:t>Fiziksel</a:t>
            </a:r>
            <a:r>
              <a:rPr dirty="0" sz="3500" spc="-100"/>
              <a:t> </a:t>
            </a:r>
            <a:r>
              <a:rPr dirty="0" sz="3500" spc="-105"/>
              <a:t>Zorbalık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276838" y="2459209"/>
            <a:ext cx="9070975" cy="400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5" b="1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dirty="0" sz="245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5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450" spc="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Çocuğa </a:t>
            </a:r>
            <a:r>
              <a:rPr dirty="0" sz="2450" spc="-5">
                <a:latin typeface="Calibri"/>
                <a:cs typeface="Calibri"/>
              </a:rPr>
              <a:t>yönelik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doğrudan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fiziksel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güç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-20">
                <a:latin typeface="Calibri"/>
                <a:cs typeface="Calibri"/>
              </a:rPr>
              <a:t>uygulanmasıdır.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015" y="3169460"/>
            <a:ext cx="1818639" cy="19488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10">
                <a:latin typeface="Calibri"/>
                <a:cs typeface="Calibri"/>
              </a:rPr>
              <a:t>Vurmak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>
                <a:latin typeface="Calibri"/>
                <a:cs typeface="Calibri"/>
              </a:rPr>
              <a:t>İtmek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20">
                <a:latin typeface="Calibri"/>
                <a:cs typeface="Calibri"/>
              </a:rPr>
              <a:t>Tükürmek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40">
                <a:latin typeface="Calibri"/>
                <a:cs typeface="Calibri"/>
              </a:rPr>
              <a:t>Tekme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atmak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5">
                <a:latin typeface="Calibri"/>
                <a:cs typeface="Calibri"/>
              </a:rPr>
              <a:t>Çelme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takmak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5">
                <a:latin typeface="Calibri"/>
                <a:cs typeface="Calibri"/>
              </a:rPr>
              <a:t>Saçını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çekmek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4826" y="3169460"/>
            <a:ext cx="4011929" cy="19488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15">
                <a:latin typeface="Calibri"/>
                <a:cs typeface="Calibri"/>
              </a:rPr>
              <a:t>Eşyalarına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zarar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vermek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15">
                <a:latin typeface="Calibri"/>
                <a:cs typeface="Calibri"/>
              </a:rPr>
              <a:t>Sırasını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çizmek</a:t>
            </a:r>
            <a:endParaRPr sz="2100">
              <a:latin typeface="Calibri"/>
              <a:cs typeface="Calibri"/>
            </a:endParaRPr>
          </a:p>
          <a:p>
            <a:pPr marL="262255" marR="5080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5">
                <a:latin typeface="Calibri"/>
                <a:cs typeface="Calibri"/>
              </a:rPr>
              <a:t>Sandalyesini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altından çekmek</a:t>
            </a:r>
            <a:r>
              <a:rPr dirty="0" sz="2100" spc="-20">
                <a:latin typeface="Calibri"/>
                <a:cs typeface="Calibri"/>
              </a:rPr>
              <a:t> veya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sandalyesine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boya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sürmek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10">
                <a:latin typeface="Calibri"/>
                <a:cs typeface="Calibri"/>
              </a:rPr>
              <a:t>Sınıfa/tuvalete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kilitlemek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25">
                <a:latin typeface="Calibri"/>
                <a:cs typeface="Calibri"/>
              </a:rPr>
              <a:t>Tuvaletin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kapısını</a:t>
            </a:r>
            <a:r>
              <a:rPr dirty="0" sz="2100" spc="-5">
                <a:latin typeface="Calibri"/>
                <a:cs typeface="Calibri"/>
              </a:rPr>
              <a:t> açmak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94296" y="6406451"/>
            <a:ext cx="939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8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4163" y="6662536"/>
            <a:ext cx="298386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">
                <a:latin typeface="Calibri"/>
                <a:cs typeface="Calibri"/>
              </a:rPr>
              <a:t>(Beale,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2001;</a:t>
            </a:r>
            <a:r>
              <a:rPr dirty="0" sz="800" spc="-5">
                <a:latin typeface="Calibri"/>
                <a:cs typeface="Calibri"/>
              </a:rPr>
              <a:t> Dinner,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2015;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Kartal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 </a:t>
            </a:r>
            <a:r>
              <a:rPr dirty="0" sz="800" spc="-5">
                <a:latin typeface="Calibri"/>
                <a:cs typeface="Calibri"/>
              </a:rPr>
              <a:t>Bilgin,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2009;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Kurt,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2019;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Yeşil,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2011)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0528" y="3895344"/>
            <a:ext cx="4017263" cy="25755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5346" y="1092159"/>
            <a:ext cx="2656205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90"/>
              <a:t>S</a:t>
            </a:r>
            <a:r>
              <a:rPr dirty="0" sz="3850" spc="-140"/>
              <a:t>ö</a:t>
            </a:r>
            <a:r>
              <a:rPr dirty="0" sz="3850" spc="-140"/>
              <a:t>z</a:t>
            </a:r>
            <a:r>
              <a:rPr dirty="0" sz="3850" spc="-85"/>
              <a:t>e</a:t>
            </a:r>
            <a:r>
              <a:rPr dirty="0" sz="3850" spc="-95"/>
              <a:t>l</a:t>
            </a:r>
            <a:r>
              <a:rPr dirty="0" sz="3850" spc="-65"/>
              <a:t> </a:t>
            </a:r>
            <a:r>
              <a:rPr dirty="0" sz="3850" spc="-145"/>
              <a:t>Z</a:t>
            </a:r>
            <a:r>
              <a:rPr dirty="0" sz="3850" spc="-65"/>
              <a:t>o</a:t>
            </a:r>
            <a:r>
              <a:rPr dirty="0" sz="3850" spc="-60"/>
              <a:t>r</a:t>
            </a:r>
            <a:r>
              <a:rPr dirty="0" sz="3850" spc="-140"/>
              <a:t>b</a:t>
            </a:r>
            <a:r>
              <a:rPr dirty="0" sz="3850" spc="-90"/>
              <a:t>a</a:t>
            </a:r>
            <a:r>
              <a:rPr dirty="0" sz="3850" spc="-140"/>
              <a:t>l</a:t>
            </a:r>
            <a:r>
              <a:rPr dirty="0" sz="3850" spc="-100"/>
              <a:t>ı</a:t>
            </a:r>
            <a:r>
              <a:rPr dirty="0" sz="3850" spc="-145"/>
              <a:t>k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226497" y="2553790"/>
            <a:ext cx="9079230" cy="400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5" b="1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dirty="0" sz="245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5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450" spc="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Çocuğa</a:t>
            </a:r>
            <a:r>
              <a:rPr dirty="0" sz="2450" spc="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yönelik </a:t>
            </a:r>
            <a:r>
              <a:rPr dirty="0" sz="2450">
                <a:latin typeface="Calibri"/>
                <a:cs typeface="Calibri"/>
              </a:rPr>
              <a:t>olumsuz </a:t>
            </a:r>
            <a:r>
              <a:rPr dirty="0" sz="2450" spc="-20">
                <a:latin typeface="Calibri"/>
                <a:cs typeface="Calibri"/>
              </a:rPr>
              <a:t>sözel</a:t>
            </a:r>
            <a:r>
              <a:rPr dirty="0" sz="2450" spc="3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ifadelerin </a:t>
            </a:r>
            <a:r>
              <a:rPr dirty="0" sz="2450" spc="-20">
                <a:latin typeface="Calibri"/>
                <a:cs typeface="Calibri"/>
              </a:rPr>
              <a:t>kullanılmasıdır.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4239" y="3480305"/>
            <a:ext cx="3775710" cy="1307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10">
                <a:latin typeface="Calibri"/>
                <a:cs typeface="Calibri"/>
              </a:rPr>
              <a:t>Azarlamak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5">
                <a:latin typeface="Calibri"/>
                <a:cs typeface="Calibri"/>
              </a:rPr>
              <a:t>Laf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ile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sataşmak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10">
                <a:latin typeface="Calibri"/>
                <a:cs typeface="Calibri"/>
              </a:rPr>
              <a:t>Küçük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düşürücü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sözler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söylemek</a:t>
            </a: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2100" spc="-10">
                <a:latin typeface="Calibri"/>
                <a:cs typeface="Calibri"/>
              </a:rPr>
              <a:t>Alay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etmek,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dalga</a:t>
            </a:r>
            <a:r>
              <a:rPr dirty="0" sz="2100" spc="-5">
                <a:latin typeface="Calibri"/>
                <a:cs typeface="Calibri"/>
              </a:rPr>
              <a:t> geçmek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693" y="3480305"/>
            <a:ext cx="2308860" cy="1307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5">
                <a:latin typeface="Calibri"/>
                <a:cs typeface="Calibri"/>
              </a:rPr>
              <a:t>İsim/lakap</a:t>
            </a:r>
            <a:r>
              <a:rPr dirty="0" sz="2100" spc="-7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takmak</a:t>
            </a:r>
            <a:endParaRPr sz="2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15">
                <a:latin typeface="Calibri"/>
                <a:cs typeface="Calibri"/>
              </a:rPr>
              <a:t>Hakaret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etmek</a:t>
            </a:r>
            <a:endParaRPr sz="2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10">
                <a:latin typeface="Calibri"/>
                <a:cs typeface="Calibri"/>
              </a:rPr>
              <a:t>Küfürlü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konuşmak</a:t>
            </a:r>
            <a:endParaRPr sz="21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2100" spc="-5">
                <a:latin typeface="Calibri"/>
                <a:cs typeface="Calibri"/>
              </a:rPr>
              <a:t>Bağırmak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94296" y="6406451"/>
            <a:ext cx="939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131" y="6689917"/>
            <a:ext cx="30384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">
                <a:latin typeface="Calibri"/>
                <a:cs typeface="Calibri"/>
              </a:rPr>
              <a:t>(Çankaya,</a:t>
            </a:r>
            <a:r>
              <a:rPr dirty="0" sz="800" spc="-5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2011; </a:t>
            </a:r>
            <a:r>
              <a:rPr dirty="0" sz="800" spc="-5">
                <a:latin typeface="Calibri"/>
                <a:cs typeface="Calibri"/>
              </a:rPr>
              <a:t>Dinner,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2015;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Gür,</a:t>
            </a:r>
            <a:r>
              <a:rPr dirty="0" sz="800" spc="-3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2019;</a:t>
            </a:r>
            <a:r>
              <a:rPr dirty="0" sz="800" spc="-5">
                <a:latin typeface="Calibri"/>
                <a:cs typeface="Calibri"/>
              </a:rPr>
              <a:t> Pişkin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 </a:t>
            </a:r>
            <a:r>
              <a:rPr dirty="0" sz="800" spc="-5">
                <a:latin typeface="Calibri"/>
                <a:cs typeface="Calibri"/>
              </a:rPr>
              <a:t>Ayas,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2011;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Yeşil,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2011)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47" y="4087368"/>
            <a:ext cx="3788663" cy="25481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Yalcin CINAR</dc:creator>
  <dc:title>Microsoft PowerPoint - Akran ZorbalÄ±ÄﾟÄ±- Lise Veli Sunumu</dc:title>
  <dcterms:created xsi:type="dcterms:W3CDTF">2023-08-14T10:51:15Z</dcterms:created>
  <dcterms:modified xsi:type="dcterms:W3CDTF">2023-08-14T10:51:15Z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2022-08-23T00:00:00Z</vt:filetime>
  </property>
  <property fmtid="{D5CDD505-2E9C-101B-9397-08002B2CF9AE}" pid="3" name="LastSaved">
    <vt:filetime>2023-08-14T00:00:00Z</vt:filetime>
  </property>
</Properties>
</file>