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8" r:id="rId8"/>
    <p:sldId id="272" r:id="rId9"/>
    <p:sldId id="269" r:id="rId10"/>
    <p:sldId id="270" r:id="rId11"/>
    <p:sldId id="261" r:id="rId12"/>
    <p:sldId id="266" r:id="rId13"/>
    <p:sldId id="263" r:id="rId14"/>
    <p:sldId id="267" r:id="rId15"/>
    <p:sldId id="262" r:id="rId16"/>
    <p:sldId id="264" r:id="rId17"/>
    <p:sldId id="265" r:id="rId18"/>
  </p:sldIdLst>
  <p:sldSz cx="9144000" cy="5143500" type="screen16x9"/>
  <p:notesSz cx="9144000" cy="51435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31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E2A190-3C0A-46CC-9157-C6E600157E12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489F0CA-9B65-42C7-A384-32F5BDB08FB3}">
      <dgm:prSet phldrT="[Metin]"/>
      <dgm:spPr/>
      <dgm:t>
        <a:bodyPr/>
        <a:lstStyle/>
        <a:p>
          <a:r>
            <a:rPr lang="tr-TR" dirty="0" smtClean="0"/>
            <a:t>Bir Ömür</a:t>
          </a:r>
          <a:endParaRPr lang="tr-TR" dirty="0"/>
        </a:p>
      </dgm:t>
    </dgm:pt>
    <dgm:pt modelId="{D13744D6-76E4-49AF-8F67-490F212837E0}" type="parTrans" cxnId="{38E93586-4973-4DBA-8017-173E25F1FC03}">
      <dgm:prSet/>
      <dgm:spPr/>
      <dgm:t>
        <a:bodyPr/>
        <a:lstStyle/>
        <a:p>
          <a:endParaRPr lang="tr-TR"/>
        </a:p>
      </dgm:t>
    </dgm:pt>
    <dgm:pt modelId="{87C671E1-F0E8-4A7B-9CE3-A411557B858D}" type="sibTrans" cxnId="{38E93586-4973-4DBA-8017-173E25F1FC03}">
      <dgm:prSet/>
      <dgm:spPr/>
      <dgm:t>
        <a:bodyPr/>
        <a:lstStyle/>
        <a:p>
          <a:endParaRPr lang="tr-TR"/>
        </a:p>
      </dgm:t>
    </dgm:pt>
    <dgm:pt modelId="{7FDAEB66-8734-4285-AE3C-64087200A27B}">
      <dgm:prSet phldrT="[Metin]"/>
      <dgm:spPr/>
      <dgm:t>
        <a:bodyPr/>
        <a:lstStyle/>
        <a:p>
          <a:r>
            <a:rPr lang="tr-TR" dirty="0" smtClean="0"/>
            <a:t>Bir gün: </a:t>
          </a:r>
          <a:r>
            <a:rPr lang="tr-TR" b="0" i="0" dirty="0" smtClean="0"/>
            <a:t>86 400 saniye</a:t>
          </a:r>
          <a:endParaRPr lang="tr-TR" dirty="0"/>
        </a:p>
      </dgm:t>
    </dgm:pt>
    <dgm:pt modelId="{C67711E7-EDB9-4BC9-8397-C2330BF6E350}" type="parTrans" cxnId="{E400DE9F-8448-47E8-B962-A22417FC96E7}">
      <dgm:prSet/>
      <dgm:spPr/>
      <dgm:t>
        <a:bodyPr/>
        <a:lstStyle/>
        <a:p>
          <a:endParaRPr lang="tr-TR"/>
        </a:p>
      </dgm:t>
    </dgm:pt>
    <dgm:pt modelId="{4E329986-E6C5-4629-8E7C-D7CC426F3046}" type="sibTrans" cxnId="{E400DE9F-8448-47E8-B962-A22417FC96E7}">
      <dgm:prSet/>
      <dgm:spPr/>
      <dgm:t>
        <a:bodyPr/>
        <a:lstStyle/>
        <a:p>
          <a:endParaRPr lang="tr-TR"/>
        </a:p>
      </dgm:t>
    </dgm:pt>
    <dgm:pt modelId="{522B2E90-2072-46FD-8FA6-57969A787B4F}">
      <dgm:prSet phldrT="[Metin]"/>
      <dgm:spPr/>
      <dgm:t>
        <a:bodyPr/>
        <a:lstStyle/>
        <a:p>
          <a:r>
            <a:rPr lang="tr-TR" dirty="0" smtClean="0"/>
            <a:t>1 yıl: 365 gün</a:t>
          </a:r>
          <a:endParaRPr lang="tr-TR" dirty="0"/>
        </a:p>
      </dgm:t>
    </dgm:pt>
    <dgm:pt modelId="{D122FC0D-1B06-418A-9ADE-4570446025C6}" type="parTrans" cxnId="{588563BD-B5F6-4930-ABCE-8E4FA7E2D5E4}">
      <dgm:prSet/>
      <dgm:spPr/>
      <dgm:t>
        <a:bodyPr/>
        <a:lstStyle/>
        <a:p>
          <a:endParaRPr lang="tr-TR"/>
        </a:p>
      </dgm:t>
    </dgm:pt>
    <dgm:pt modelId="{44BF789E-9A3C-4DAE-AE0C-F512857F6988}" type="sibTrans" cxnId="{588563BD-B5F6-4930-ABCE-8E4FA7E2D5E4}">
      <dgm:prSet/>
      <dgm:spPr/>
      <dgm:t>
        <a:bodyPr/>
        <a:lstStyle/>
        <a:p>
          <a:endParaRPr lang="tr-TR"/>
        </a:p>
      </dgm:t>
    </dgm:pt>
    <dgm:pt modelId="{DB9A6F41-8B8E-46CE-B301-B1532B240F98}">
      <dgm:prSet phldrT="[Metin]"/>
      <dgm:spPr/>
      <dgm:t>
        <a:bodyPr/>
        <a:lstStyle/>
        <a:p>
          <a:r>
            <a:rPr lang="tr-TR" dirty="0" smtClean="0"/>
            <a:t>1 saat: 60 </a:t>
          </a:r>
          <a:r>
            <a:rPr lang="tr-TR" dirty="0" err="1" smtClean="0"/>
            <a:t>dk</a:t>
          </a:r>
          <a:r>
            <a:rPr lang="tr-TR" dirty="0" smtClean="0"/>
            <a:t>, 3600 saniye</a:t>
          </a:r>
          <a:endParaRPr lang="tr-TR" dirty="0"/>
        </a:p>
      </dgm:t>
    </dgm:pt>
    <dgm:pt modelId="{CD0D1F35-3AB4-4C4C-AE71-A60E069D408A}" type="parTrans" cxnId="{0CF89819-FDAA-43D6-BBB4-89379CCBEAD3}">
      <dgm:prSet/>
      <dgm:spPr/>
      <dgm:t>
        <a:bodyPr/>
        <a:lstStyle/>
        <a:p>
          <a:endParaRPr lang="tr-TR"/>
        </a:p>
      </dgm:t>
    </dgm:pt>
    <dgm:pt modelId="{8E623169-B228-4F0D-8C30-F96E93249EEC}" type="sibTrans" cxnId="{0CF89819-FDAA-43D6-BBB4-89379CCBEAD3}">
      <dgm:prSet/>
      <dgm:spPr/>
      <dgm:t>
        <a:bodyPr/>
        <a:lstStyle/>
        <a:p>
          <a:endParaRPr lang="tr-TR"/>
        </a:p>
      </dgm:t>
    </dgm:pt>
    <dgm:pt modelId="{36F63C42-F004-47E4-9A12-DF9E18A32A9B}">
      <dgm:prSet phldrT="[Metin]"/>
      <dgm:spPr/>
      <dgm:t>
        <a:bodyPr/>
        <a:lstStyle/>
        <a:p>
          <a:r>
            <a:rPr lang="tr-TR" dirty="0" smtClean="0"/>
            <a:t>1 yıl: 8765 saat</a:t>
          </a:r>
          <a:endParaRPr lang="tr-TR" dirty="0"/>
        </a:p>
      </dgm:t>
    </dgm:pt>
    <dgm:pt modelId="{300DFE5D-FCAA-4796-8410-C8DCB14CD65D}" type="parTrans" cxnId="{6CD6CACD-00E3-43CD-AD3A-A5E4E4F3F21E}">
      <dgm:prSet/>
      <dgm:spPr/>
      <dgm:t>
        <a:bodyPr/>
        <a:lstStyle/>
        <a:p>
          <a:endParaRPr lang="tr-TR"/>
        </a:p>
      </dgm:t>
    </dgm:pt>
    <dgm:pt modelId="{AF194792-2694-4CBA-9AF1-5197670FB5B0}" type="sibTrans" cxnId="{6CD6CACD-00E3-43CD-AD3A-A5E4E4F3F21E}">
      <dgm:prSet/>
      <dgm:spPr/>
      <dgm:t>
        <a:bodyPr/>
        <a:lstStyle/>
        <a:p>
          <a:endParaRPr lang="tr-TR"/>
        </a:p>
      </dgm:t>
    </dgm:pt>
    <dgm:pt modelId="{4F981ED6-1BC3-47FE-B444-0E84B1B458CC}" type="pres">
      <dgm:prSet presAssocID="{E1E2A190-3C0A-46CC-9157-C6E600157E1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43F4F9D-CAAB-417B-92C4-9F47DCB3CFCF}" type="pres">
      <dgm:prSet presAssocID="{E1E2A190-3C0A-46CC-9157-C6E600157E12}" presName="radial" presStyleCnt="0">
        <dgm:presLayoutVars>
          <dgm:animLvl val="ctr"/>
        </dgm:presLayoutVars>
      </dgm:prSet>
      <dgm:spPr/>
    </dgm:pt>
    <dgm:pt modelId="{DCDEDBA4-AAB2-4795-AF51-327D859051E2}" type="pres">
      <dgm:prSet presAssocID="{C489F0CA-9B65-42C7-A384-32F5BDB08FB3}" presName="centerShape" presStyleLbl="vennNode1" presStyleIdx="0" presStyleCnt="5"/>
      <dgm:spPr/>
      <dgm:t>
        <a:bodyPr/>
        <a:lstStyle/>
        <a:p>
          <a:endParaRPr lang="tr-TR"/>
        </a:p>
      </dgm:t>
    </dgm:pt>
    <dgm:pt modelId="{FB45BA74-903A-4ED9-B497-3A209B49B160}" type="pres">
      <dgm:prSet presAssocID="{7FDAEB66-8734-4285-AE3C-64087200A27B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045146-E703-4F92-B9C3-0F118D69D9C6}" type="pres">
      <dgm:prSet presAssocID="{522B2E90-2072-46FD-8FA6-57969A787B4F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6F53DF-78A0-4D3A-AD1F-1E07835E9472}" type="pres">
      <dgm:prSet presAssocID="{DB9A6F41-8B8E-46CE-B301-B1532B240F98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1B95488-E2B7-4E26-9314-4880FB4FCB2D}" type="pres">
      <dgm:prSet presAssocID="{36F63C42-F004-47E4-9A12-DF9E18A32A9B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7916D52-3688-41F5-89AE-0B7DE6AC08B2}" type="presOf" srcId="{36F63C42-F004-47E4-9A12-DF9E18A32A9B}" destId="{71B95488-E2B7-4E26-9314-4880FB4FCB2D}" srcOrd="0" destOrd="0" presId="urn:microsoft.com/office/officeart/2005/8/layout/radial3"/>
    <dgm:cxn modelId="{6FF2AF3D-3A82-48A1-A573-E41AD1636FD2}" type="presOf" srcId="{DB9A6F41-8B8E-46CE-B301-B1532B240F98}" destId="{5E6F53DF-78A0-4D3A-AD1F-1E07835E9472}" srcOrd="0" destOrd="0" presId="urn:microsoft.com/office/officeart/2005/8/layout/radial3"/>
    <dgm:cxn modelId="{6CD6CACD-00E3-43CD-AD3A-A5E4E4F3F21E}" srcId="{C489F0CA-9B65-42C7-A384-32F5BDB08FB3}" destId="{36F63C42-F004-47E4-9A12-DF9E18A32A9B}" srcOrd="3" destOrd="0" parTransId="{300DFE5D-FCAA-4796-8410-C8DCB14CD65D}" sibTransId="{AF194792-2694-4CBA-9AF1-5197670FB5B0}"/>
    <dgm:cxn modelId="{8FA77365-205B-4BD7-9D28-76EDEF9CC407}" type="presOf" srcId="{522B2E90-2072-46FD-8FA6-57969A787B4F}" destId="{F9045146-E703-4F92-B9C3-0F118D69D9C6}" srcOrd="0" destOrd="0" presId="urn:microsoft.com/office/officeart/2005/8/layout/radial3"/>
    <dgm:cxn modelId="{3CEB9EDB-F7C0-420C-B6C0-6440AE210798}" type="presOf" srcId="{7FDAEB66-8734-4285-AE3C-64087200A27B}" destId="{FB45BA74-903A-4ED9-B497-3A209B49B160}" srcOrd="0" destOrd="0" presId="urn:microsoft.com/office/officeart/2005/8/layout/radial3"/>
    <dgm:cxn modelId="{E400DE9F-8448-47E8-B962-A22417FC96E7}" srcId="{C489F0CA-9B65-42C7-A384-32F5BDB08FB3}" destId="{7FDAEB66-8734-4285-AE3C-64087200A27B}" srcOrd="0" destOrd="0" parTransId="{C67711E7-EDB9-4BC9-8397-C2330BF6E350}" sibTransId="{4E329986-E6C5-4629-8E7C-D7CC426F3046}"/>
    <dgm:cxn modelId="{9B4BAA25-75A4-4F69-9C27-8077B5447CF2}" type="presOf" srcId="{C489F0CA-9B65-42C7-A384-32F5BDB08FB3}" destId="{DCDEDBA4-AAB2-4795-AF51-327D859051E2}" srcOrd="0" destOrd="0" presId="urn:microsoft.com/office/officeart/2005/8/layout/radial3"/>
    <dgm:cxn modelId="{1EB21005-3C2B-4977-9DBA-5640C987E774}" type="presOf" srcId="{E1E2A190-3C0A-46CC-9157-C6E600157E12}" destId="{4F981ED6-1BC3-47FE-B444-0E84B1B458CC}" srcOrd="0" destOrd="0" presId="urn:microsoft.com/office/officeart/2005/8/layout/radial3"/>
    <dgm:cxn modelId="{0CF89819-FDAA-43D6-BBB4-89379CCBEAD3}" srcId="{C489F0CA-9B65-42C7-A384-32F5BDB08FB3}" destId="{DB9A6F41-8B8E-46CE-B301-B1532B240F98}" srcOrd="2" destOrd="0" parTransId="{CD0D1F35-3AB4-4C4C-AE71-A60E069D408A}" sibTransId="{8E623169-B228-4F0D-8C30-F96E93249EEC}"/>
    <dgm:cxn modelId="{588563BD-B5F6-4930-ABCE-8E4FA7E2D5E4}" srcId="{C489F0CA-9B65-42C7-A384-32F5BDB08FB3}" destId="{522B2E90-2072-46FD-8FA6-57969A787B4F}" srcOrd="1" destOrd="0" parTransId="{D122FC0D-1B06-418A-9ADE-4570446025C6}" sibTransId="{44BF789E-9A3C-4DAE-AE0C-F512857F6988}"/>
    <dgm:cxn modelId="{38E93586-4973-4DBA-8017-173E25F1FC03}" srcId="{E1E2A190-3C0A-46CC-9157-C6E600157E12}" destId="{C489F0CA-9B65-42C7-A384-32F5BDB08FB3}" srcOrd="0" destOrd="0" parTransId="{D13744D6-76E4-49AF-8F67-490F212837E0}" sibTransId="{87C671E1-F0E8-4A7B-9CE3-A411557B858D}"/>
    <dgm:cxn modelId="{D29999FD-8280-46BF-9A11-B5E8A9A68150}" type="presParOf" srcId="{4F981ED6-1BC3-47FE-B444-0E84B1B458CC}" destId="{543F4F9D-CAAB-417B-92C4-9F47DCB3CFCF}" srcOrd="0" destOrd="0" presId="urn:microsoft.com/office/officeart/2005/8/layout/radial3"/>
    <dgm:cxn modelId="{BAD938EC-EF6A-4833-9149-4AF56FF345E0}" type="presParOf" srcId="{543F4F9D-CAAB-417B-92C4-9F47DCB3CFCF}" destId="{DCDEDBA4-AAB2-4795-AF51-327D859051E2}" srcOrd="0" destOrd="0" presId="urn:microsoft.com/office/officeart/2005/8/layout/radial3"/>
    <dgm:cxn modelId="{5F6BAAC5-EFE9-4789-AD05-A90C593921A1}" type="presParOf" srcId="{543F4F9D-CAAB-417B-92C4-9F47DCB3CFCF}" destId="{FB45BA74-903A-4ED9-B497-3A209B49B160}" srcOrd="1" destOrd="0" presId="urn:microsoft.com/office/officeart/2005/8/layout/radial3"/>
    <dgm:cxn modelId="{DBE5104D-4BA0-4D6B-83C3-5AC8E6E0199F}" type="presParOf" srcId="{543F4F9D-CAAB-417B-92C4-9F47DCB3CFCF}" destId="{F9045146-E703-4F92-B9C3-0F118D69D9C6}" srcOrd="2" destOrd="0" presId="urn:microsoft.com/office/officeart/2005/8/layout/radial3"/>
    <dgm:cxn modelId="{AD1CFA53-3D25-4FA2-AB99-01FA2815462C}" type="presParOf" srcId="{543F4F9D-CAAB-417B-92C4-9F47DCB3CFCF}" destId="{5E6F53DF-78A0-4D3A-AD1F-1E07835E9472}" srcOrd="3" destOrd="0" presId="urn:microsoft.com/office/officeart/2005/8/layout/radial3"/>
    <dgm:cxn modelId="{B421A489-50F9-43B8-B1AB-B8CD0A5532B3}" type="presParOf" srcId="{543F4F9D-CAAB-417B-92C4-9F47DCB3CFCF}" destId="{71B95488-E2B7-4E26-9314-4880FB4FCB2D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EDBA4-AAB2-4795-AF51-327D859051E2}">
      <dsp:nvSpPr>
        <dsp:cNvPr id="0" name=""/>
        <dsp:cNvSpPr/>
      </dsp:nvSpPr>
      <dsp:spPr>
        <a:xfrm>
          <a:off x="1597818" y="950118"/>
          <a:ext cx="2366962" cy="23669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600" kern="1200" dirty="0" smtClean="0"/>
            <a:t>Bir Ömür</a:t>
          </a:r>
          <a:endParaRPr lang="tr-TR" sz="4600" kern="1200" dirty="0"/>
        </a:p>
      </dsp:txBody>
      <dsp:txXfrm>
        <a:off x="1944452" y="1296752"/>
        <a:ext cx="1673694" cy="1673694"/>
      </dsp:txXfrm>
    </dsp:sp>
    <dsp:sp modelId="{FB45BA74-903A-4ED9-B497-3A209B49B160}">
      <dsp:nvSpPr>
        <dsp:cNvPr id="0" name=""/>
        <dsp:cNvSpPr/>
      </dsp:nvSpPr>
      <dsp:spPr>
        <a:xfrm>
          <a:off x="2189559" y="422"/>
          <a:ext cx="1183481" cy="11834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Bir gün: </a:t>
          </a:r>
          <a:r>
            <a:rPr lang="tr-TR" sz="1500" b="0" i="0" kern="1200" dirty="0" smtClean="0"/>
            <a:t>86 400 saniye</a:t>
          </a:r>
          <a:endParaRPr lang="tr-TR" sz="1500" kern="1200" dirty="0"/>
        </a:p>
      </dsp:txBody>
      <dsp:txXfrm>
        <a:off x="2362876" y="173739"/>
        <a:ext cx="836847" cy="836847"/>
      </dsp:txXfrm>
    </dsp:sp>
    <dsp:sp modelId="{F9045146-E703-4F92-B9C3-0F118D69D9C6}">
      <dsp:nvSpPr>
        <dsp:cNvPr id="0" name=""/>
        <dsp:cNvSpPr/>
      </dsp:nvSpPr>
      <dsp:spPr>
        <a:xfrm>
          <a:off x="3730996" y="1541859"/>
          <a:ext cx="1183481" cy="11834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1 yıl: 365 gün</a:t>
          </a:r>
          <a:endParaRPr lang="tr-TR" sz="1500" kern="1200" dirty="0"/>
        </a:p>
      </dsp:txBody>
      <dsp:txXfrm>
        <a:off x="3904313" y="1715176"/>
        <a:ext cx="836847" cy="836847"/>
      </dsp:txXfrm>
    </dsp:sp>
    <dsp:sp modelId="{5E6F53DF-78A0-4D3A-AD1F-1E07835E9472}">
      <dsp:nvSpPr>
        <dsp:cNvPr id="0" name=""/>
        <dsp:cNvSpPr/>
      </dsp:nvSpPr>
      <dsp:spPr>
        <a:xfrm>
          <a:off x="2189559" y="3083296"/>
          <a:ext cx="1183481" cy="11834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1 saat: 60 </a:t>
          </a:r>
          <a:r>
            <a:rPr lang="tr-TR" sz="1500" kern="1200" dirty="0" err="1" smtClean="0"/>
            <a:t>dk</a:t>
          </a:r>
          <a:r>
            <a:rPr lang="tr-TR" sz="1500" kern="1200" dirty="0" smtClean="0"/>
            <a:t>, 3600 saniye</a:t>
          </a:r>
          <a:endParaRPr lang="tr-TR" sz="1500" kern="1200" dirty="0"/>
        </a:p>
      </dsp:txBody>
      <dsp:txXfrm>
        <a:off x="2362876" y="3256613"/>
        <a:ext cx="836847" cy="836847"/>
      </dsp:txXfrm>
    </dsp:sp>
    <dsp:sp modelId="{71B95488-E2B7-4E26-9314-4880FB4FCB2D}">
      <dsp:nvSpPr>
        <dsp:cNvPr id="0" name=""/>
        <dsp:cNvSpPr/>
      </dsp:nvSpPr>
      <dsp:spPr>
        <a:xfrm>
          <a:off x="648122" y="1541859"/>
          <a:ext cx="1183481" cy="11834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1 yıl: 8765 saat</a:t>
          </a:r>
          <a:endParaRPr lang="tr-TR" sz="1500" kern="1200" dirty="0"/>
        </a:p>
      </dsp:txBody>
      <dsp:txXfrm>
        <a:off x="821439" y="1715176"/>
        <a:ext cx="836847" cy="836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841772"/>
            <a:ext cx="6751097" cy="17907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2701528"/>
            <a:ext cx="6751097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3391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3217030"/>
            <a:ext cx="7775673" cy="614516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465991"/>
            <a:ext cx="7775673" cy="2534801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831546"/>
            <a:ext cx="7774499" cy="511854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331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57201"/>
            <a:ext cx="7765322" cy="25686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3153615"/>
            <a:ext cx="7765321" cy="119414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6094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32010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3153616"/>
            <a:ext cx="7765322" cy="11897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627459" y="55143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22907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5796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1595207"/>
            <a:ext cx="7766495" cy="188387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487917"/>
            <a:ext cx="7765322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6985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457201"/>
            <a:ext cx="7765322" cy="99417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566240"/>
            <a:ext cx="2474217" cy="617479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183718"/>
            <a:ext cx="2474217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1566240"/>
            <a:ext cx="2473919" cy="6174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183718"/>
            <a:ext cx="2474866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566240"/>
            <a:ext cx="2468408" cy="6174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183718"/>
            <a:ext cx="2468408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9027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457201"/>
            <a:ext cx="7765322" cy="99417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146924"/>
            <a:ext cx="247421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1724240"/>
            <a:ext cx="2205038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3579121"/>
            <a:ext cx="2474216" cy="76427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146924"/>
            <a:ext cx="247423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724240"/>
            <a:ext cx="2197894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79120"/>
            <a:ext cx="2475252" cy="76427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146924"/>
            <a:ext cx="2467425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1724240"/>
            <a:ext cx="2199085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3579121"/>
            <a:ext cx="2470694" cy="76427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8400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7644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0"/>
            <a:ext cx="1906993" cy="38862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457200"/>
            <a:ext cx="5744029" cy="3886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361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969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743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492920"/>
            <a:ext cx="7300134" cy="2139553"/>
          </a:xfrm>
        </p:spPr>
        <p:txBody>
          <a:bodyPr anchor="b">
            <a:normAutofit/>
          </a:bodyPr>
          <a:lstStyle>
            <a:lvl1pPr>
              <a:defRPr sz="255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2701529"/>
            <a:ext cx="7300134" cy="112514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714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7765321" cy="99474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1566240"/>
            <a:ext cx="3829503" cy="277716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1566240"/>
            <a:ext cx="3820616" cy="277716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540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1"/>
            <a:ext cx="7765321" cy="99417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1566240"/>
            <a:ext cx="3659399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184174"/>
            <a:ext cx="3830406" cy="2159226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1566240"/>
            <a:ext cx="3649166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84174"/>
            <a:ext cx="3821518" cy="2159226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437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008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561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457200"/>
            <a:ext cx="2949178" cy="177165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457200"/>
            <a:ext cx="4642119" cy="388620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228850"/>
            <a:ext cx="2949178" cy="211454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6300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457200"/>
            <a:ext cx="4447330" cy="177165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569161"/>
            <a:ext cx="2441517" cy="366227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228850"/>
            <a:ext cx="4451213" cy="211455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953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7765321" cy="994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572048"/>
            <a:ext cx="7765322" cy="277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4412457"/>
            <a:ext cx="50046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012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438150"/>
            <a:ext cx="7543800" cy="1029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6600" dirty="0" smtClean="0">
                <a:latin typeface="Trebuchet MS"/>
                <a:cs typeface="Trebuchet MS"/>
              </a:rPr>
              <a:t>ZAMAN</a:t>
            </a:r>
            <a:r>
              <a:rPr lang="tr-TR" sz="6600" dirty="0" smtClean="0">
                <a:latin typeface="Trebuchet MS"/>
                <a:cs typeface="Trebuchet MS"/>
              </a:rPr>
              <a:t> </a:t>
            </a:r>
            <a:r>
              <a:rPr sz="6600" dirty="0" smtClean="0">
                <a:latin typeface="Trebuchet MS"/>
                <a:cs typeface="Trebuchet MS"/>
              </a:rPr>
              <a:t>YÖNETİMİ</a:t>
            </a:r>
            <a:endParaRPr sz="6600" dirty="0">
              <a:latin typeface="Trebuchet MS"/>
              <a:cs typeface="Trebuchet MS"/>
            </a:endParaRPr>
          </a:p>
        </p:txBody>
      </p:sp>
      <p:pic>
        <p:nvPicPr>
          <p:cNvPr id="7" name="Picture 4" descr="ZAMAN YÖNETİMİ - Ayyıldız Danışmanlı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86" y="1733550"/>
            <a:ext cx="683056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154" y="4089747"/>
            <a:ext cx="1183846" cy="10537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B0F0"/>
                </a:solidFill>
              </a:rPr>
              <a:t>VERİMLİLİK VE ETLİLİK NEDİR?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36" y="1451941"/>
            <a:ext cx="6101086" cy="358126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154" y="4089747"/>
            <a:ext cx="1183846" cy="10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68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7815" y="2740151"/>
            <a:ext cx="1883410" cy="1726564"/>
          </a:xfrm>
          <a:custGeom>
            <a:avLst/>
            <a:gdLst/>
            <a:ahLst/>
            <a:cxnLst/>
            <a:rect l="l" t="t" r="r" b="b"/>
            <a:pathLst>
              <a:path w="1883409" h="1726564">
                <a:moveTo>
                  <a:pt x="1740154" y="0"/>
                </a:moveTo>
                <a:lnTo>
                  <a:pt x="143256" y="0"/>
                </a:lnTo>
                <a:lnTo>
                  <a:pt x="89368" y="6512"/>
                </a:lnTo>
                <a:lnTo>
                  <a:pt x="43624" y="24383"/>
                </a:lnTo>
                <a:lnTo>
                  <a:pt x="11882" y="51113"/>
                </a:lnTo>
                <a:lnTo>
                  <a:pt x="0" y="84200"/>
                </a:lnTo>
                <a:lnTo>
                  <a:pt x="0" y="1641221"/>
                </a:lnTo>
                <a:lnTo>
                  <a:pt x="11882" y="1674921"/>
                </a:lnTo>
                <a:lnTo>
                  <a:pt x="43624" y="1701973"/>
                </a:lnTo>
                <a:lnTo>
                  <a:pt x="89368" y="1719968"/>
                </a:lnTo>
                <a:lnTo>
                  <a:pt x="143256" y="1726501"/>
                </a:lnTo>
                <a:lnTo>
                  <a:pt x="1740154" y="1726501"/>
                </a:lnTo>
                <a:lnTo>
                  <a:pt x="1793988" y="1719968"/>
                </a:lnTo>
                <a:lnTo>
                  <a:pt x="1832525" y="1704809"/>
                </a:lnTo>
                <a:lnTo>
                  <a:pt x="143256" y="1704809"/>
                </a:lnTo>
                <a:lnTo>
                  <a:pt x="101530" y="1700074"/>
                </a:lnTo>
                <a:lnTo>
                  <a:pt x="66817" y="1686883"/>
                </a:lnTo>
                <a:lnTo>
                  <a:pt x="43082" y="1666758"/>
                </a:lnTo>
                <a:lnTo>
                  <a:pt x="34289" y="1641221"/>
                </a:lnTo>
                <a:lnTo>
                  <a:pt x="34289" y="84200"/>
                </a:lnTo>
                <a:lnTo>
                  <a:pt x="43082" y="60771"/>
                </a:lnTo>
                <a:lnTo>
                  <a:pt x="66817" y="40306"/>
                </a:lnTo>
                <a:lnTo>
                  <a:pt x="101530" y="25818"/>
                </a:lnTo>
                <a:lnTo>
                  <a:pt x="143256" y="20320"/>
                </a:lnTo>
                <a:lnTo>
                  <a:pt x="1829334" y="20320"/>
                </a:lnTo>
                <a:lnTo>
                  <a:pt x="1793988" y="6512"/>
                </a:lnTo>
                <a:lnTo>
                  <a:pt x="1740154" y="0"/>
                </a:lnTo>
                <a:close/>
              </a:path>
              <a:path w="1883409" h="1726564">
                <a:moveTo>
                  <a:pt x="1829334" y="20320"/>
                </a:moveTo>
                <a:lnTo>
                  <a:pt x="1740154" y="20320"/>
                </a:lnTo>
                <a:lnTo>
                  <a:pt x="1781806" y="25818"/>
                </a:lnTo>
                <a:lnTo>
                  <a:pt x="1816481" y="40306"/>
                </a:lnTo>
                <a:lnTo>
                  <a:pt x="1840202" y="60771"/>
                </a:lnTo>
                <a:lnTo>
                  <a:pt x="1848992" y="84200"/>
                </a:lnTo>
                <a:lnTo>
                  <a:pt x="1848992" y="1641221"/>
                </a:lnTo>
                <a:lnTo>
                  <a:pt x="1840202" y="1666758"/>
                </a:lnTo>
                <a:lnTo>
                  <a:pt x="1816481" y="1686883"/>
                </a:lnTo>
                <a:lnTo>
                  <a:pt x="1781806" y="1700074"/>
                </a:lnTo>
                <a:lnTo>
                  <a:pt x="1740154" y="1704809"/>
                </a:lnTo>
                <a:lnTo>
                  <a:pt x="1832525" y="1704809"/>
                </a:lnTo>
                <a:lnTo>
                  <a:pt x="1839737" y="1701973"/>
                </a:lnTo>
                <a:lnTo>
                  <a:pt x="1871509" y="1674921"/>
                </a:lnTo>
                <a:lnTo>
                  <a:pt x="1883410" y="1641221"/>
                </a:lnTo>
                <a:lnTo>
                  <a:pt x="1883410" y="84200"/>
                </a:lnTo>
                <a:lnTo>
                  <a:pt x="1871509" y="51113"/>
                </a:lnTo>
                <a:lnTo>
                  <a:pt x="1839737" y="24383"/>
                </a:lnTo>
                <a:lnTo>
                  <a:pt x="1829334" y="20320"/>
                </a:lnTo>
                <a:close/>
              </a:path>
            </a:pathLst>
          </a:custGeom>
          <a:solidFill>
            <a:srgbClr val="EB49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94882" y="2803651"/>
            <a:ext cx="1614805" cy="15869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 algn="ctr">
              <a:lnSpc>
                <a:spcPct val="100000"/>
              </a:lnSpc>
              <a:spcBef>
                <a:spcPts val="95"/>
              </a:spcBef>
            </a:pPr>
            <a:r>
              <a:rPr sz="2200" spc="-250" dirty="0">
                <a:solidFill>
                  <a:srgbClr val="EB4991"/>
                </a:solidFill>
                <a:latin typeface="Trebuchet MS"/>
                <a:cs typeface="Trebuchet MS"/>
              </a:rPr>
              <a:t>3</a:t>
            </a:r>
            <a:endParaRPr sz="2200" dirty="0">
              <a:latin typeface="Trebuchet MS"/>
              <a:cs typeface="Trebuchet MS"/>
            </a:endParaRPr>
          </a:p>
          <a:p>
            <a:pPr marL="99060" marR="91440" indent="-1270" algn="ctr">
              <a:lnSpc>
                <a:spcPct val="100000"/>
              </a:lnSpc>
              <a:spcBef>
                <a:spcPts val="969"/>
              </a:spcBef>
            </a:pPr>
            <a:r>
              <a:rPr sz="1200" spc="-10" dirty="0" err="1">
                <a:latin typeface="Arial" panose="020B0604020202020204" pitchFamily="34" charset="0"/>
                <a:cs typeface="Arial" panose="020B0604020202020204" pitchFamily="34" charset="0"/>
              </a:rPr>
              <a:t>Öncelik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sı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alaması</a:t>
            </a:r>
            <a:r>
              <a:rPr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0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200" spc="-2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-15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200" spc="-5" dirty="0" err="1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sz="1200" spc="-1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200" spc="-2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2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ıl</a:t>
            </a:r>
            <a:r>
              <a:rPr sz="1200" spc="-2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spc="-2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</a:t>
            </a:r>
            <a:r>
              <a:rPr sz="1200" spc="-2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tr-TR" sz="1200" spc="5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spc="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sz="1200" spc="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sistematik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planlamanızı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zamanı </a:t>
            </a:r>
            <a:r>
              <a:rPr sz="1200" spc="-2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etkili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kullanmanızı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1200" spc="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sağla</a:t>
            </a:r>
            <a:r>
              <a:rPr lang="tr-TR" sz="12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9631" y="1316989"/>
            <a:ext cx="1092606" cy="130429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987552" y="2741676"/>
            <a:ext cx="1783080" cy="1728470"/>
          </a:xfrm>
          <a:custGeom>
            <a:avLst/>
            <a:gdLst/>
            <a:ahLst/>
            <a:cxnLst/>
            <a:rect l="l" t="t" r="r" b="b"/>
            <a:pathLst>
              <a:path w="1783080" h="1728470">
                <a:moveTo>
                  <a:pt x="1647189" y="0"/>
                </a:moveTo>
                <a:lnTo>
                  <a:pt x="135572" y="0"/>
                </a:lnTo>
                <a:lnTo>
                  <a:pt x="84599" y="6512"/>
                </a:lnTo>
                <a:lnTo>
                  <a:pt x="41306" y="24383"/>
                </a:lnTo>
                <a:lnTo>
                  <a:pt x="11253" y="51113"/>
                </a:lnTo>
                <a:lnTo>
                  <a:pt x="0" y="84200"/>
                </a:lnTo>
                <a:lnTo>
                  <a:pt x="0" y="1642668"/>
                </a:lnTo>
                <a:lnTo>
                  <a:pt x="11253" y="1676397"/>
                </a:lnTo>
                <a:lnTo>
                  <a:pt x="41306" y="1703473"/>
                </a:lnTo>
                <a:lnTo>
                  <a:pt x="84599" y="1721485"/>
                </a:lnTo>
                <a:lnTo>
                  <a:pt x="135572" y="1728025"/>
                </a:lnTo>
                <a:lnTo>
                  <a:pt x="1647189" y="1728025"/>
                </a:lnTo>
                <a:lnTo>
                  <a:pt x="1698172" y="1721485"/>
                </a:lnTo>
                <a:lnTo>
                  <a:pt x="1734669" y="1706308"/>
                </a:lnTo>
                <a:lnTo>
                  <a:pt x="135572" y="1706308"/>
                </a:lnTo>
                <a:lnTo>
                  <a:pt x="96110" y="1701569"/>
                </a:lnTo>
                <a:lnTo>
                  <a:pt x="63269" y="1688366"/>
                </a:lnTo>
                <a:lnTo>
                  <a:pt x="40808" y="1668225"/>
                </a:lnTo>
                <a:lnTo>
                  <a:pt x="32486" y="1642668"/>
                </a:lnTo>
                <a:lnTo>
                  <a:pt x="32486" y="84200"/>
                </a:lnTo>
                <a:lnTo>
                  <a:pt x="40808" y="60791"/>
                </a:lnTo>
                <a:lnTo>
                  <a:pt x="63269" y="40370"/>
                </a:lnTo>
                <a:lnTo>
                  <a:pt x="96110" y="25925"/>
                </a:lnTo>
                <a:lnTo>
                  <a:pt x="135572" y="20447"/>
                </a:lnTo>
                <a:lnTo>
                  <a:pt x="1731945" y="20447"/>
                </a:lnTo>
                <a:lnTo>
                  <a:pt x="1698172" y="6512"/>
                </a:lnTo>
                <a:lnTo>
                  <a:pt x="1647189" y="0"/>
                </a:lnTo>
                <a:close/>
              </a:path>
              <a:path w="1783080" h="1728470">
                <a:moveTo>
                  <a:pt x="1731945" y="20447"/>
                </a:moveTo>
                <a:lnTo>
                  <a:pt x="1647189" y="20447"/>
                </a:lnTo>
                <a:lnTo>
                  <a:pt x="1686663" y="25925"/>
                </a:lnTo>
                <a:lnTo>
                  <a:pt x="1719516" y="40370"/>
                </a:lnTo>
                <a:lnTo>
                  <a:pt x="1741987" y="60791"/>
                </a:lnTo>
                <a:lnTo>
                  <a:pt x="1750314" y="84200"/>
                </a:lnTo>
                <a:lnTo>
                  <a:pt x="1750314" y="1642668"/>
                </a:lnTo>
                <a:lnTo>
                  <a:pt x="1741987" y="1668225"/>
                </a:lnTo>
                <a:lnTo>
                  <a:pt x="1719516" y="1688366"/>
                </a:lnTo>
                <a:lnTo>
                  <a:pt x="1686663" y="1701569"/>
                </a:lnTo>
                <a:lnTo>
                  <a:pt x="1647189" y="1706308"/>
                </a:lnTo>
                <a:lnTo>
                  <a:pt x="1734669" y="1706308"/>
                </a:lnTo>
                <a:lnTo>
                  <a:pt x="1741487" y="1703473"/>
                </a:lnTo>
                <a:lnTo>
                  <a:pt x="1771562" y="1676397"/>
                </a:lnTo>
                <a:lnTo>
                  <a:pt x="1782826" y="1642668"/>
                </a:lnTo>
                <a:lnTo>
                  <a:pt x="1782826" y="84200"/>
                </a:lnTo>
                <a:lnTo>
                  <a:pt x="1771562" y="51113"/>
                </a:lnTo>
                <a:lnTo>
                  <a:pt x="1741487" y="24383"/>
                </a:lnTo>
                <a:lnTo>
                  <a:pt x="1731945" y="20447"/>
                </a:lnTo>
                <a:close/>
              </a:path>
            </a:pathLst>
          </a:custGeom>
          <a:solidFill>
            <a:srgbClr val="7639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43000" y="3333750"/>
            <a:ext cx="1524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10" dirty="0" err="1">
                <a:latin typeface="Arial" panose="020B0604020202020204" pitchFamily="34" charset="0"/>
                <a:cs typeface="Arial" panose="020B0604020202020204" pitchFamily="34" charset="0"/>
              </a:rPr>
              <a:t>Öncelik</a:t>
            </a:r>
            <a:r>
              <a:rPr sz="1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sı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alaması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yapa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00000"/>
              </a:lnSpc>
            </a:pPr>
            <a:r>
              <a:rPr sz="12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yapılacakla</a:t>
            </a:r>
            <a:r>
              <a:rPr lang="tr-TR" sz="12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05">
              <a:lnSpc>
                <a:spcPct val="100000"/>
              </a:lnSpc>
            </a:pPr>
            <a:r>
              <a:rPr sz="1200" spc="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katego</a:t>
            </a:r>
            <a:r>
              <a:rPr lang="tr-TR" sz="12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spc="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ize</a:t>
            </a:r>
            <a:r>
              <a:rPr sz="12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edin.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6548" y="1310894"/>
            <a:ext cx="1088691" cy="130428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807210" y="2804871"/>
            <a:ext cx="1257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370" dirty="0">
                <a:solidFill>
                  <a:srgbClr val="7639C6"/>
                </a:solidFill>
                <a:latin typeface="Trebuchet MS"/>
                <a:cs typeface="Trebuchet MS"/>
              </a:rPr>
              <a:t>1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05633" y="338650"/>
            <a:ext cx="4199967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ÖNCELİK SIRALAMASI</a:t>
            </a:r>
          </a:p>
        </p:txBody>
      </p:sp>
      <p:sp>
        <p:nvSpPr>
          <p:cNvPr id="10" name="object 10"/>
          <p:cNvSpPr/>
          <p:nvPr/>
        </p:nvSpPr>
        <p:spPr>
          <a:xfrm>
            <a:off x="3555491" y="2744723"/>
            <a:ext cx="1912620" cy="1728470"/>
          </a:xfrm>
          <a:custGeom>
            <a:avLst/>
            <a:gdLst/>
            <a:ahLst/>
            <a:cxnLst/>
            <a:rect l="l" t="t" r="r" b="b"/>
            <a:pathLst>
              <a:path w="1912620" h="1728470">
                <a:moveTo>
                  <a:pt x="1766951" y="0"/>
                </a:moveTo>
                <a:lnTo>
                  <a:pt x="145415" y="0"/>
                </a:lnTo>
                <a:lnTo>
                  <a:pt x="90761" y="6512"/>
                </a:lnTo>
                <a:lnTo>
                  <a:pt x="44323" y="24383"/>
                </a:lnTo>
                <a:lnTo>
                  <a:pt x="12076" y="51113"/>
                </a:lnTo>
                <a:lnTo>
                  <a:pt x="0" y="84200"/>
                </a:lnTo>
                <a:lnTo>
                  <a:pt x="0" y="1642668"/>
                </a:lnTo>
                <a:lnTo>
                  <a:pt x="12076" y="1676402"/>
                </a:lnTo>
                <a:lnTo>
                  <a:pt x="44323" y="1703477"/>
                </a:lnTo>
                <a:lnTo>
                  <a:pt x="90761" y="1721487"/>
                </a:lnTo>
                <a:lnTo>
                  <a:pt x="145415" y="1728025"/>
                </a:lnTo>
                <a:lnTo>
                  <a:pt x="1766951" y="1728025"/>
                </a:lnTo>
                <a:lnTo>
                  <a:pt x="1821604" y="1721487"/>
                </a:lnTo>
                <a:lnTo>
                  <a:pt x="1860744" y="1706308"/>
                </a:lnTo>
                <a:lnTo>
                  <a:pt x="145415" y="1706308"/>
                </a:lnTo>
                <a:lnTo>
                  <a:pt x="103056" y="1701569"/>
                </a:lnTo>
                <a:lnTo>
                  <a:pt x="67818" y="1688366"/>
                </a:lnTo>
                <a:lnTo>
                  <a:pt x="43723" y="1668225"/>
                </a:lnTo>
                <a:lnTo>
                  <a:pt x="34798" y="1642668"/>
                </a:lnTo>
                <a:lnTo>
                  <a:pt x="34798" y="84200"/>
                </a:lnTo>
                <a:lnTo>
                  <a:pt x="43723" y="60791"/>
                </a:lnTo>
                <a:lnTo>
                  <a:pt x="67818" y="40370"/>
                </a:lnTo>
                <a:lnTo>
                  <a:pt x="103056" y="25925"/>
                </a:lnTo>
                <a:lnTo>
                  <a:pt x="145415" y="20446"/>
                </a:lnTo>
                <a:lnTo>
                  <a:pt x="1857812" y="20446"/>
                </a:lnTo>
                <a:lnTo>
                  <a:pt x="1821604" y="6512"/>
                </a:lnTo>
                <a:lnTo>
                  <a:pt x="1766951" y="0"/>
                </a:lnTo>
                <a:close/>
              </a:path>
              <a:path w="1912620" h="1728470">
                <a:moveTo>
                  <a:pt x="1857812" y="20446"/>
                </a:moveTo>
                <a:lnTo>
                  <a:pt x="1766951" y="20446"/>
                </a:lnTo>
                <a:lnTo>
                  <a:pt x="1809236" y="25925"/>
                </a:lnTo>
                <a:lnTo>
                  <a:pt x="1844436" y="40370"/>
                </a:lnTo>
                <a:lnTo>
                  <a:pt x="1868517" y="60791"/>
                </a:lnTo>
                <a:lnTo>
                  <a:pt x="1877441" y="84200"/>
                </a:lnTo>
                <a:lnTo>
                  <a:pt x="1877441" y="1642668"/>
                </a:lnTo>
                <a:lnTo>
                  <a:pt x="1868517" y="1668225"/>
                </a:lnTo>
                <a:lnTo>
                  <a:pt x="1844436" y="1688366"/>
                </a:lnTo>
                <a:lnTo>
                  <a:pt x="1809236" y="1701569"/>
                </a:lnTo>
                <a:lnTo>
                  <a:pt x="1766951" y="1706308"/>
                </a:lnTo>
                <a:lnTo>
                  <a:pt x="1860744" y="1706308"/>
                </a:lnTo>
                <a:lnTo>
                  <a:pt x="1868043" y="1703477"/>
                </a:lnTo>
                <a:lnTo>
                  <a:pt x="1900289" y="1676402"/>
                </a:lnTo>
                <a:lnTo>
                  <a:pt x="1912366" y="1642668"/>
                </a:lnTo>
                <a:lnTo>
                  <a:pt x="1912366" y="84200"/>
                </a:lnTo>
                <a:lnTo>
                  <a:pt x="1900289" y="51113"/>
                </a:lnTo>
                <a:lnTo>
                  <a:pt x="1868043" y="24383"/>
                </a:lnTo>
                <a:lnTo>
                  <a:pt x="1857812" y="20446"/>
                </a:lnTo>
                <a:close/>
              </a:path>
            </a:pathLst>
          </a:custGeom>
          <a:solidFill>
            <a:srgbClr val="FC87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57600" y="2740151"/>
            <a:ext cx="1752599" cy="1576071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409"/>
              </a:spcBef>
            </a:pPr>
            <a:r>
              <a:rPr sz="2200" spc="-270" dirty="0">
                <a:solidFill>
                  <a:srgbClr val="FC8745"/>
                </a:solidFill>
                <a:latin typeface="Trebuchet MS"/>
                <a:cs typeface="Trebuchet MS"/>
              </a:rPr>
              <a:t>2</a:t>
            </a:r>
            <a:endParaRPr sz="2200" dirty="0">
              <a:latin typeface="Trebuchet MS"/>
              <a:cs typeface="Trebuchet MS"/>
            </a:endParaRPr>
          </a:p>
          <a:p>
            <a:pPr marL="12700" marR="6350" indent="635">
              <a:lnSpc>
                <a:spcPct val="100000"/>
              </a:lnSpc>
              <a:spcBef>
                <a:spcPts val="175"/>
              </a:spcBef>
            </a:pPr>
            <a:r>
              <a:rPr sz="12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Yapılacakla</a:t>
            </a:r>
            <a:r>
              <a:rPr lang="tr-TR" sz="12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tr-TR" sz="1200" spc="-1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350" indent="635">
              <a:lnSpc>
                <a:spcPct val="100000"/>
              </a:lnSpc>
              <a:spcBef>
                <a:spcPts val="175"/>
              </a:spcBef>
            </a:pPr>
            <a:r>
              <a:rPr sz="12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2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Zo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unl</a:t>
            </a:r>
            <a:r>
              <a:rPr sz="1200" spc="-2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2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1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-5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spc="-2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spc="-15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tr-TR" sz="1200" spc="-1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350" indent="635">
              <a:lnSpc>
                <a:spcPct val="100000"/>
              </a:lnSpc>
              <a:spcBef>
                <a:spcPts val="175"/>
              </a:spcBef>
            </a:pPr>
            <a:r>
              <a:rPr sz="12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2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Zo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unl</a:t>
            </a:r>
            <a:r>
              <a:rPr sz="1200" spc="-2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2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1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10" dirty="0" err="1">
                <a:latin typeface="Arial" panose="020B0604020202020204" pitchFamily="34" charset="0"/>
                <a:cs typeface="Arial" panose="020B0604020202020204" pitchFamily="34" charset="0"/>
              </a:rPr>
              <a:t>ğ</a:t>
            </a:r>
            <a:r>
              <a:rPr sz="1200" spc="-2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spc="-15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2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12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Zo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unl</a:t>
            </a:r>
            <a:r>
              <a:rPr sz="1200" spc="-2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2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eğ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1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2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l  </a:t>
            </a:r>
            <a:r>
              <a:rPr sz="1200" spc="-15" dirty="0" err="1">
                <a:latin typeface="Arial" panose="020B0604020202020204" pitchFamily="34" charset="0"/>
                <a:cs typeface="Arial" panose="020B0604020202020204" pitchFamily="34" charset="0"/>
              </a:rPr>
              <a:t>değil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</a:t>
            </a:r>
            <a:r>
              <a:rPr lang="tr-TR" sz="12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spc="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uplandı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abiliísiniz</a:t>
            </a:r>
            <a:r>
              <a:rPr sz="1200" dirty="0">
                <a:latin typeface="+mj-lt"/>
                <a:cs typeface="Roboto"/>
              </a:rPr>
              <a:t>.</a:t>
            </a: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56453" y="1324610"/>
            <a:ext cx="1093321" cy="1302765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0154" y="4089747"/>
            <a:ext cx="1183846" cy="105375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154" y="4089747"/>
            <a:ext cx="1183846" cy="10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47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3163" y="1801343"/>
            <a:ext cx="8231505" cy="1458595"/>
            <a:chOff x="473163" y="1801343"/>
            <a:chExt cx="8231505" cy="14585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8799" y="1801343"/>
              <a:ext cx="1130856" cy="11308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74063" y="1805939"/>
              <a:ext cx="1062355" cy="1064260"/>
            </a:xfrm>
            <a:custGeom>
              <a:avLst/>
              <a:gdLst/>
              <a:ahLst/>
              <a:cxnLst/>
              <a:rect l="l" t="t" r="r" b="b"/>
              <a:pathLst>
                <a:path w="1062355" h="1064260">
                  <a:moveTo>
                    <a:pt x="530733" y="0"/>
                  </a:moveTo>
                  <a:lnTo>
                    <a:pt x="482368" y="2169"/>
                  </a:lnTo>
                  <a:lnTo>
                    <a:pt x="435232" y="8551"/>
                  </a:lnTo>
                  <a:lnTo>
                    <a:pt x="389510" y="18961"/>
                  </a:lnTo>
                  <a:lnTo>
                    <a:pt x="345389" y="33212"/>
                  </a:lnTo>
                  <a:lnTo>
                    <a:pt x="303054" y="51116"/>
                  </a:lnTo>
                  <a:lnTo>
                    <a:pt x="262692" y="72488"/>
                  </a:lnTo>
                  <a:lnTo>
                    <a:pt x="224489" y="97141"/>
                  </a:lnTo>
                  <a:lnTo>
                    <a:pt x="188631" y="124888"/>
                  </a:lnTo>
                  <a:lnTo>
                    <a:pt x="155305" y="155543"/>
                  </a:lnTo>
                  <a:lnTo>
                    <a:pt x="124696" y="188919"/>
                  </a:lnTo>
                  <a:lnTo>
                    <a:pt x="96991" y="224829"/>
                  </a:lnTo>
                  <a:lnTo>
                    <a:pt x="72375" y="263087"/>
                  </a:lnTo>
                  <a:lnTo>
                    <a:pt x="51036" y="303507"/>
                  </a:lnTo>
                  <a:lnTo>
                    <a:pt x="33160" y="345901"/>
                  </a:lnTo>
                  <a:lnTo>
                    <a:pt x="18931" y="390084"/>
                  </a:lnTo>
                  <a:lnTo>
                    <a:pt x="8538" y="435868"/>
                  </a:lnTo>
                  <a:lnTo>
                    <a:pt x="2165" y="483067"/>
                  </a:lnTo>
                  <a:lnTo>
                    <a:pt x="0" y="531495"/>
                  </a:lnTo>
                  <a:lnTo>
                    <a:pt x="2165" y="579929"/>
                  </a:lnTo>
                  <a:lnTo>
                    <a:pt x="8538" y="627147"/>
                  </a:lnTo>
                  <a:lnTo>
                    <a:pt x="18931" y="672962"/>
                  </a:lnTo>
                  <a:lnTo>
                    <a:pt x="33160" y="717184"/>
                  </a:lnTo>
                  <a:lnTo>
                    <a:pt x="51036" y="759626"/>
                  </a:lnTo>
                  <a:lnTo>
                    <a:pt x="72375" y="800100"/>
                  </a:lnTo>
                  <a:lnTo>
                    <a:pt x="96991" y="838416"/>
                  </a:lnTo>
                  <a:lnTo>
                    <a:pt x="124696" y="874388"/>
                  </a:lnTo>
                  <a:lnTo>
                    <a:pt x="155305" y="907827"/>
                  </a:lnTo>
                  <a:lnTo>
                    <a:pt x="188631" y="938545"/>
                  </a:lnTo>
                  <a:lnTo>
                    <a:pt x="224489" y="966354"/>
                  </a:lnTo>
                  <a:lnTo>
                    <a:pt x="262692" y="991065"/>
                  </a:lnTo>
                  <a:lnTo>
                    <a:pt x="303054" y="1012491"/>
                  </a:lnTo>
                  <a:lnTo>
                    <a:pt x="345389" y="1030443"/>
                  </a:lnTo>
                  <a:lnTo>
                    <a:pt x="389510" y="1044733"/>
                  </a:lnTo>
                  <a:lnTo>
                    <a:pt x="435232" y="1055174"/>
                  </a:lnTo>
                  <a:lnTo>
                    <a:pt x="482368" y="1061576"/>
                  </a:lnTo>
                  <a:lnTo>
                    <a:pt x="530733" y="1063752"/>
                  </a:lnTo>
                  <a:lnTo>
                    <a:pt x="579103" y="1061576"/>
                  </a:lnTo>
                  <a:lnTo>
                    <a:pt x="626259" y="1055174"/>
                  </a:lnTo>
                  <a:lnTo>
                    <a:pt x="672011" y="1044733"/>
                  </a:lnTo>
                  <a:lnTo>
                    <a:pt x="716172" y="1030443"/>
                  </a:lnTo>
                  <a:lnTo>
                    <a:pt x="758555" y="1012491"/>
                  </a:lnTo>
                  <a:lnTo>
                    <a:pt x="798971" y="991065"/>
                  </a:lnTo>
                  <a:lnTo>
                    <a:pt x="837232" y="966354"/>
                  </a:lnTo>
                  <a:lnTo>
                    <a:pt x="873152" y="938545"/>
                  </a:lnTo>
                  <a:lnTo>
                    <a:pt x="906541" y="907827"/>
                  </a:lnTo>
                  <a:lnTo>
                    <a:pt x="937214" y="874388"/>
                  </a:lnTo>
                  <a:lnTo>
                    <a:pt x="964980" y="838416"/>
                  </a:lnTo>
                  <a:lnTo>
                    <a:pt x="989654" y="800100"/>
                  </a:lnTo>
                  <a:lnTo>
                    <a:pt x="1011047" y="759626"/>
                  </a:lnTo>
                  <a:lnTo>
                    <a:pt x="1028971" y="717184"/>
                  </a:lnTo>
                  <a:lnTo>
                    <a:pt x="1043239" y="672962"/>
                  </a:lnTo>
                  <a:lnTo>
                    <a:pt x="1053663" y="627147"/>
                  </a:lnTo>
                  <a:lnTo>
                    <a:pt x="1060055" y="579929"/>
                  </a:lnTo>
                  <a:lnTo>
                    <a:pt x="1062228" y="531495"/>
                  </a:lnTo>
                  <a:lnTo>
                    <a:pt x="1060055" y="483067"/>
                  </a:lnTo>
                  <a:lnTo>
                    <a:pt x="1053663" y="435868"/>
                  </a:lnTo>
                  <a:lnTo>
                    <a:pt x="1043239" y="390084"/>
                  </a:lnTo>
                  <a:lnTo>
                    <a:pt x="1028971" y="345901"/>
                  </a:lnTo>
                  <a:lnTo>
                    <a:pt x="1011047" y="303507"/>
                  </a:lnTo>
                  <a:lnTo>
                    <a:pt x="989654" y="263087"/>
                  </a:lnTo>
                  <a:lnTo>
                    <a:pt x="964980" y="224829"/>
                  </a:lnTo>
                  <a:lnTo>
                    <a:pt x="937214" y="188919"/>
                  </a:lnTo>
                  <a:lnTo>
                    <a:pt x="906541" y="155543"/>
                  </a:lnTo>
                  <a:lnTo>
                    <a:pt x="873152" y="124888"/>
                  </a:lnTo>
                  <a:lnTo>
                    <a:pt x="837232" y="97141"/>
                  </a:lnTo>
                  <a:lnTo>
                    <a:pt x="798971" y="72488"/>
                  </a:lnTo>
                  <a:lnTo>
                    <a:pt x="758555" y="51116"/>
                  </a:lnTo>
                  <a:lnTo>
                    <a:pt x="716172" y="33212"/>
                  </a:lnTo>
                  <a:lnTo>
                    <a:pt x="672011" y="18961"/>
                  </a:lnTo>
                  <a:lnTo>
                    <a:pt x="626259" y="8551"/>
                  </a:lnTo>
                  <a:lnTo>
                    <a:pt x="579103" y="2169"/>
                  </a:lnTo>
                  <a:lnTo>
                    <a:pt x="530733" y="0"/>
                  </a:lnTo>
                  <a:close/>
                </a:path>
              </a:pathLst>
            </a:custGeom>
            <a:solidFill>
              <a:srgbClr val="FC8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45691" y="1879091"/>
              <a:ext cx="917575" cy="916305"/>
            </a:xfrm>
            <a:custGeom>
              <a:avLst/>
              <a:gdLst/>
              <a:ahLst/>
              <a:cxnLst/>
              <a:rect l="l" t="t" r="r" b="b"/>
              <a:pathLst>
                <a:path w="917575" h="916305">
                  <a:moveTo>
                    <a:pt x="458724" y="0"/>
                  </a:moveTo>
                  <a:lnTo>
                    <a:pt x="411860" y="2366"/>
                  </a:lnTo>
                  <a:lnTo>
                    <a:pt x="366342" y="9312"/>
                  </a:lnTo>
                  <a:lnTo>
                    <a:pt x="322400" y="20605"/>
                  </a:lnTo>
                  <a:lnTo>
                    <a:pt x="280267" y="36016"/>
                  </a:lnTo>
                  <a:lnTo>
                    <a:pt x="240173" y="55312"/>
                  </a:lnTo>
                  <a:lnTo>
                    <a:pt x="202350" y="78264"/>
                  </a:lnTo>
                  <a:lnTo>
                    <a:pt x="167030" y="104639"/>
                  </a:lnTo>
                  <a:lnTo>
                    <a:pt x="134445" y="134207"/>
                  </a:lnTo>
                  <a:lnTo>
                    <a:pt x="104826" y="166736"/>
                  </a:lnTo>
                  <a:lnTo>
                    <a:pt x="78404" y="201996"/>
                  </a:lnTo>
                  <a:lnTo>
                    <a:pt x="55412" y="239756"/>
                  </a:lnTo>
                  <a:lnTo>
                    <a:pt x="36081" y="279784"/>
                  </a:lnTo>
                  <a:lnTo>
                    <a:pt x="20643" y="321850"/>
                  </a:lnTo>
                  <a:lnTo>
                    <a:pt x="9329" y="365722"/>
                  </a:lnTo>
                  <a:lnTo>
                    <a:pt x="2370" y="411170"/>
                  </a:lnTo>
                  <a:lnTo>
                    <a:pt x="0" y="457962"/>
                  </a:lnTo>
                  <a:lnTo>
                    <a:pt x="2370" y="504753"/>
                  </a:lnTo>
                  <a:lnTo>
                    <a:pt x="9329" y="550201"/>
                  </a:lnTo>
                  <a:lnTo>
                    <a:pt x="20643" y="594073"/>
                  </a:lnTo>
                  <a:lnTo>
                    <a:pt x="36081" y="636139"/>
                  </a:lnTo>
                  <a:lnTo>
                    <a:pt x="55412" y="676167"/>
                  </a:lnTo>
                  <a:lnTo>
                    <a:pt x="78404" y="713927"/>
                  </a:lnTo>
                  <a:lnTo>
                    <a:pt x="104826" y="749187"/>
                  </a:lnTo>
                  <a:lnTo>
                    <a:pt x="134445" y="781716"/>
                  </a:lnTo>
                  <a:lnTo>
                    <a:pt x="167030" y="811284"/>
                  </a:lnTo>
                  <a:lnTo>
                    <a:pt x="202350" y="837659"/>
                  </a:lnTo>
                  <a:lnTo>
                    <a:pt x="240173" y="860611"/>
                  </a:lnTo>
                  <a:lnTo>
                    <a:pt x="280267" y="879907"/>
                  </a:lnTo>
                  <a:lnTo>
                    <a:pt x="322400" y="895318"/>
                  </a:lnTo>
                  <a:lnTo>
                    <a:pt x="366342" y="906611"/>
                  </a:lnTo>
                  <a:lnTo>
                    <a:pt x="411860" y="913557"/>
                  </a:lnTo>
                  <a:lnTo>
                    <a:pt x="458724" y="915924"/>
                  </a:lnTo>
                  <a:lnTo>
                    <a:pt x="505587" y="913557"/>
                  </a:lnTo>
                  <a:lnTo>
                    <a:pt x="551105" y="906611"/>
                  </a:lnTo>
                  <a:lnTo>
                    <a:pt x="595047" y="895318"/>
                  </a:lnTo>
                  <a:lnTo>
                    <a:pt x="637180" y="879907"/>
                  </a:lnTo>
                  <a:lnTo>
                    <a:pt x="677274" y="860611"/>
                  </a:lnTo>
                  <a:lnTo>
                    <a:pt x="715097" y="837659"/>
                  </a:lnTo>
                  <a:lnTo>
                    <a:pt x="750417" y="811284"/>
                  </a:lnTo>
                  <a:lnTo>
                    <a:pt x="783002" y="781716"/>
                  </a:lnTo>
                  <a:lnTo>
                    <a:pt x="812621" y="749187"/>
                  </a:lnTo>
                  <a:lnTo>
                    <a:pt x="839043" y="713927"/>
                  </a:lnTo>
                  <a:lnTo>
                    <a:pt x="862035" y="676167"/>
                  </a:lnTo>
                  <a:lnTo>
                    <a:pt x="881366" y="636139"/>
                  </a:lnTo>
                  <a:lnTo>
                    <a:pt x="896804" y="594073"/>
                  </a:lnTo>
                  <a:lnTo>
                    <a:pt x="908118" y="550201"/>
                  </a:lnTo>
                  <a:lnTo>
                    <a:pt x="915077" y="504753"/>
                  </a:lnTo>
                  <a:lnTo>
                    <a:pt x="917447" y="457962"/>
                  </a:lnTo>
                  <a:lnTo>
                    <a:pt x="915077" y="411170"/>
                  </a:lnTo>
                  <a:lnTo>
                    <a:pt x="908118" y="365722"/>
                  </a:lnTo>
                  <a:lnTo>
                    <a:pt x="896804" y="321850"/>
                  </a:lnTo>
                  <a:lnTo>
                    <a:pt x="881366" y="279784"/>
                  </a:lnTo>
                  <a:lnTo>
                    <a:pt x="862035" y="239756"/>
                  </a:lnTo>
                  <a:lnTo>
                    <a:pt x="839043" y="201996"/>
                  </a:lnTo>
                  <a:lnTo>
                    <a:pt x="812621" y="166736"/>
                  </a:lnTo>
                  <a:lnTo>
                    <a:pt x="783002" y="134207"/>
                  </a:lnTo>
                  <a:lnTo>
                    <a:pt x="750417" y="104639"/>
                  </a:lnTo>
                  <a:lnTo>
                    <a:pt x="715097" y="78264"/>
                  </a:lnTo>
                  <a:lnTo>
                    <a:pt x="677274" y="55312"/>
                  </a:lnTo>
                  <a:lnTo>
                    <a:pt x="637180" y="36016"/>
                  </a:lnTo>
                  <a:lnTo>
                    <a:pt x="595047" y="20605"/>
                  </a:lnTo>
                  <a:lnTo>
                    <a:pt x="551105" y="9312"/>
                  </a:lnTo>
                  <a:lnTo>
                    <a:pt x="505587" y="2366"/>
                  </a:lnTo>
                  <a:lnTo>
                    <a:pt x="4587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163" y="2583179"/>
              <a:ext cx="8231388" cy="67665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90800" y="338650"/>
            <a:ext cx="3774185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HAFTALIK PLAN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79424" y="3285018"/>
            <a:ext cx="1650364" cy="1497330"/>
          </a:xfrm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90"/>
              </a:spcBef>
            </a:pPr>
            <a:r>
              <a:rPr sz="1900" spc="-320" dirty="0">
                <a:solidFill>
                  <a:srgbClr val="FC8745"/>
                </a:solidFill>
                <a:latin typeface="Trebuchet MS"/>
                <a:cs typeface="Trebuchet MS"/>
              </a:rPr>
              <a:t>1</a:t>
            </a:r>
            <a:endParaRPr sz="1900">
              <a:latin typeface="Trebuchet MS"/>
              <a:cs typeface="Trebuchet MS"/>
            </a:endParaRPr>
          </a:p>
          <a:p>
            <a:pPr marL="79375" marR="69850" algn="ctr">
              <a:lnSpc>
                <a:spcPct val="100000"/>
              </a:lnSpc>
              <a:spcBef>
                <a:spcPts val="815"/>
              </a:spcBef>
            </a:pPr>
            <a:r>
              <a:rPr sz="1200" dirty="0">
                <a:latin typeface="Lucida Sans Unicode"/>
                <a:cs typeface="Lucida Sans Unicode"/>
              </a:rPr>
              <a:t>H</a:t>
            </a:r>
            <a:r>
              <a:rPr sz="1200" spc="5" dirty="0">
                <a:latin typeface="Lucida Sans Unicode"/>
                <a:cs typeface="Lucida Sans Unicode"/>
              </a:rPr>
              <a:t>a</a:t>
            </a:r>
            <a:r>
              <a:rPr sz="1200" spc="-30" dirty="0">
                <a:latin typeface="Lucida Sans Unicode"/>
                <a:cs typeface="Lucida Sans Unicode"/>
              </a:rPr>
              <a:t>ftalı</a:t>
            </a:r>
            <a:r>
              <a:rPr sz="1200" spc="-75" dirty="0">
                <a:latin typeface="Lucida Sans Unicode"/>
                <a:cs typeface="Lucida Sans Unicode"/>
              </a:rPr>
              <a:t>k</a:t>
            </a:r>
            <a:r>
              <a:rPr sz="1200" spc="-90" dirty="0">
                <a:latin typeface="Lucida Sans Unicode"/>
                <a:cs typeface="Lucida Sans Unicode"/>
              </a:rPr>
              <a:t> </a:t>
            </a:r>
            <a:r>
              <a:rPr sz="1200" spc="-45" dirty="0">
                <a:latin typeface="Lucida Sans Unicode"/>
                <a:cs typeface="Lucida Sans Unicode"/>
              </a:rPr>
              <a:t>p</a:t>
            </a:r>
            <a:r>
              <a:rPr sz="1200" spc="-30" dirty="0">
                <a:latin typeface="Lucida Sans Unicode"/>
                <a:cs typeface="Lucida Sans Unicode"/>
              </a:rPr>
              <a:t>l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10" dirty="0">
                <a:latin typeface="Lucida Sans Unicode"/>
                <a:cs typeface="Lucida Sans Unicode"/>
              </a:rPr>
              <a:t>n</a:t>
            </a:r>
            <a:r>
              <a:rPr sz="1200" spc="-75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y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10" dirty="0">
                <a:latin typeface="Lucida Sans Unicode"/>
                <a:cs typeface="Lucida Sans Unicode"/>
              </a:rPr>
              <a:t>p</a:t>
            </a:r>
            <a:r>
              <a:rPr sz="1200" spc="-20" dirty="0">
                <a:latin typeface="Lucida Sans Unicode"/>
                <a:cs typeface="Lucida Sans Unicode"/>
              </a:rPr>
              <a:t>m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50" dirty="0">
                <a:latin typeface="Lucida Sans Unicode"/>
                <a:cs typeface="Lucida Sans Unicode"/>
              </a:rPr>
              <a:t>k  </a:t>
            </a:r>
            <a:r>
              <a:rPr sz="1200" spc="-20" dirty="0">
                <a:latin typeface="Lucida Sans Unicode"/>
                <a:cs typeface="Lucida Sans Unicode"/>
              </a:rPr>
              <a:t>ver</a:t>
            </a:r>
            <a:r>
              <a:rPr sz="1200" spc="-15" dirty="0">
                <a:latin typeface="Lucida Sans Unicode"/>
                <a:cs typeface="Lucida Sans Unicode"/>
              </a:rPr>
              <a:t>i</a:t>
            </a:r>
            <a:r>
              <a:rPr sz="1200" spc="-45" dirty="0">
                <a:latin typeface="Lucida Sans Unicode"/>
                <a:cs typeface="Lucida Sans Unicode"/>
              </a:rPr>
              <a:t>ml</a:t>
            </a:r>
            <a:r>
              <a:rPr sz="1200" spc="-20" dirty="0">
                <a:latin typeface="Lucida Sans Unicode"/>
                <a:cs typeface="Lucida Sans Unicode"/>
              </a:rPr>
              <a:t>i</a:t>
            </a:r>
            <a:r>
              <a:rPr sz="1200" spc="-80" dirty="0">
                <a:latin typeface="Lucida Sans Unicode"/>
                <a:cs typeface="Lucida Sans Unicode"/>
              </a:rPr>
              <a:t> </a:t>
            </a:r>
            <a:r>
              <a:rPr sz="1200" spc="-45" dirty="0">
                <a:latin typeface="Lucida Sans Unicode"/>
                <a:cs typeface="Lucida Sans Unicode"/>
              </a:rPr>
              <a:t>ç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45" dirty="0">
                <a:latin typeface="Lucida Sans Unicode"/>
                <a:cs typeface="Lucida Sans Unicode"/>
              </a:rPr>
              <a:t>l</a:t>
            </a:r>
            <a:r>
              <a:rPr sz="1200" spc="-55" dirty="0">
                <a:latin typeface="Lucida Sans Unicode"/>
                <a:cs typeface="Lucida Sans Unicode"/>
              </a:rPr>
              <a:t>ı</a:t>
            </a:r>
            <a:r>
              <a:rPr sz="1200" spc="-20" dirty="0">
                <a:latin typeface="Lucida Sans Unicode"/>
                <a:cs typeface="Lucida Sans Unicode"/>
              </a:rPr>
              <a:t>şm</a:t>
            </a:r>
            <a:r>
              <a:rPr sz="1200" spc="-10" dirty="0">
                <a:latin typeface="Lucida Sans Unicode"/>
                <a:cs typeface="Lucida Sans Unicode"/>
              </a:rPr>
              <a:t>a</a:t>
            </a:r>
            <a:r>
              <a:rPr sz="1200" spc="-15" dirty="0">
                <a:latin typeface="Lucida Sans Unicode"/>
                <a:cs typeface="Lucida Sans Unicode"/>
              </a:rPr>
              <a:t>n</a:t>
            </a:r>
            <a:r>
              <a:rPr sz="1200" spc="-30" dirty="0">
                <a:latin typeface="Lucida Sans Unicode"/>
                <a:cs typeface="Lucida Sans Unicode"/>
              </a:rPr>
              <a:t>ın</a:t>
            </a:r>
            <a:r>
              <a:rPr sz="1200" spc="-9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ve  </a:t>
            </a:r>
            <a:r>
              <a:rPr sz="1200" spc="-65" dirty="0">
                <a:latin typeface="Lucida Sans Unicode"/>
                <a:cs typeface="Lucida Sans Unicode"/>
              </a:rPr>
              <a:t>z</a:t>
            </a:r>
            <a:r>
              <a:rPr sz="1200" spc="-55" dirty="0">
                <a:latin typeface="Lucida Sans Unicode"/>
                <a:cs typeface="Lucida Sans Unicode"/>
              </a:rPr>
              <a:t>a</a:t>
            </a:r>
            <a:r>
              <a:rPr sz="1200" spc="-5" dirty="0">
                <a:latin typeface="Lucida Sans Unicode"/>
                <a:cs typeface="Lucida Sans Unicode"/>
              </a:rPr>
              <a:t>m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15" dirty="0">
                <a:latin typeface="Lucida Sans Unicode"/>
                <a:cs typeface="Lucida Sans Unicode"/>
              </a:rPr>
              <a:t>n</a:t>
            </a:r>
            <a:r>
              <a:rPr sz="1200" spc="-45" dirty="0">
                <a:latin typeface="Lucida Sans Unicode"/>
                <a:cs typeface="Lucida Sans Unicode"/>
              </a:rPr>
              <a:t>ı</a:t>
            </a:r>
            <a:r>
              <a:rPr sz="1200" spc="-100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et</a:t>
            </a:r>
            <a:r>
              <a:rPr sz="1200" spc="-85" dirty="0">
                <a:latin typeface="Lucida Sans Unicode"/>
                <a:cs typeface="Lucida Sans Unicode"/>
              </a:rPr>
              <a:t>k</a:t>
            </a:r>
            <a:r>
              <a:rPr sz="1200" spc="-45" dirty="0">
                <a:latin typeface="Lucida Sans Unicode"/>
                <a:cs typeface="Lucida Sans Unicode"/>
              </a:rPr>
              <a:t>i</a:t>
            </a:r>
            <a:r>
              <a:rPr sz="1200" spc="-55" dirty="0">
                <a:latin typeface="Lucida Sans Unicode"/>
                <a:cs typeface="Lucida Sans Unicode"/>
              </a:rPr>
              <a:t>l</a:t>
            </a:r>
            <a:r>
              <a:rPr sz="1200" spc="-45" dirty="0">
                <a:latin typeface="Lucida Sans Unicode"/>
                <a:cs typeface="Lucida Sans Unicode"/>
              </a:rPr>
              <a:t>i</a:t>
            </a:r>
            <a:endParaRPr sz="1200">
              <a:latin typeface="Lucida Sans Unicode"/>
              <a:cs typeface="Lucida Sans Unicode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spc="-85" dirty="0">
                <a:latin typeface="Lucida Sans Unicode"/>
                <a:cs typeface="Lucida Sans Unicode"/>
              </a:rPr>
              <a:t>k</a:t>
            </a:r>
            <a:r>
              <a:rPr sz="1200" spc="-15" dirty="0">
                <a:latin typeface="Lucida Sans Unicode"/>
                <a:cs typeface="Lucida Sans Unicode"/>
              </a:rPr>
              <a:t>u</a:t>
            </a:r>
            <a:r>
              <a:rPr sz="1200" spc="-45" dirty="0">
                <a:latin typeface="Lucida Sans Unicode"/>
                <a:cs typeface="Lucida Sans Unicode"/>
              </a:rPr>
              <a:t>l</a:t>
            </a:r>
            <a:r>
              <a:rPr sz="1200" spc="-55" dirty="0">
                <a:latin typeface="Lucida Sans Unicode"/>
                <a:cs typeface="Lucida Sans Unicode"/>
              </a:rPr>
              <a:t>l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15" dirty="0">
                <a:latin typeface="Lucida Sans Unicode"/>
                <a:cs typeface="Lucida Sans Unicode"/>
              </a:rPr>
              <a:t>n</a:t>
            </a:r>
            <a:r>
              <a:rPr sz="1200" spc="-5" dirty="0">
                <a:latin typeface="Lucida Sans Unicode"/>
                <a:cs typeface="Lucida Sans Unicode"/>
              </a:rPr>
              <a:t>m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15" dirty="0">
                <a:latin typeface="Lucida Sans Unicode"/>
                <a:cs typeface="Lucida Sans Unicode"/>
              </a:rPr>
              <a:t>n</a:t>
            </a:r>
            <a:r>
              <a:rPr sz="1200" spc="-30" dirty="0">
                <a:latin typeface="Lucida Sans Unicode"/>
                <a:cs typeface="Lucida Sans Unicode"/>
              </a:rPr>
              <a:t>ın</a:t>
            </a:r>
            <a:r>
              <a:rPr sz="1200" spc="-8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en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ö</a:t>
            </a:r>
            <a:r>
              <a:rPr sz="1200" spc="-15" dirty="0">
                <a:latin typeface="Lucida Sans Unicode"/>
                <a:cs typeface="Lucida Sans Unicode"/>
              </a:rPr>
              <a:t>n</a:t>
            </a:r>
            <a:r>
              <a:rPr sz="1200" spc="-20" dirty="0">
                <a:latin typeface="Lucida Sans Unicode"/>
                <a:cs typeface="Lucida Sans Unicode"/>
              </a:rPr>
              <a:t>em</a:t>
            </a:r>
            <a:r>
              <a:rPr sz="1200" spc="-15" dirty="0">
                <a:latin typeface="Lucida Sans Unicode"/>
                <a:cs typeface="Lucida Sans Unicode"/>
              </a:rPr>
              <a:t>l</a:t>
            </a:r>
            <a:r>
              <a:rPr sz="1200" spc="-50" dirty="0">
                <a:latin typeface="Lucida Sans Unicode"/>
                <a:cs typeface="Lucida Sans Unicode"/>
              </a:rPr>
              <a:t>i  </a:t>
            </a:r>
            <a:r>
              <a:rPr sz="1200" spc="-25" dirty="0">
                <a:latin typeface="Lucida Sans Unicode"/>
                <a:cs typeface="Lucida Sans Unicode"/>
              </a:rPr>
              <a:t>aracıdır.</a:t>
            </a:r>
            <a:endParaRPr sz="1200">
              <a:latin typeface="Lucida Sans Unicode"/>
              <a:cs typeface="Lucida Sans Unicode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58111" y="3067773"/>
            <a:ext cx="332740" cy="330835"/>
            <a:chOff x="1658111" y="3067773"/>
            <a:chExt cx="332740" cy="33083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8111" y="3067773"/>
              <a:ext cx="332257" cy="33074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2495" y="3081528"/>
              <a:ext cx="245364" cy="24536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962271" y="3285018"/>
            <a:ext cx="1223010" cy="1131570"/>
          </a:xfrm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90"/>
              </a:spcBef>
            </a:pPr>
            <a:r>
              <a:rPr sz="1900" spc="-215" dirty="0">
                <a:solidFill>
                  <a:srgbClr val="C768E6"/>
                </a:solidFill>
                <a:latin typeface="Trebuchet MS"/>
                <a:cs typeface="Trebuchet MS"/>
              </a:rPr>
              <a:t>3</a:t>
            </a:r>
            <a:endParaRPr sz="1900">
              <a:latin typeface="Trebuchet MS"/>
              <a:cs typeface="Trebuchet MS"/>
            </a:endParaRPr>
          </a:p>
          <a:p>
            <a:pPr marL="12700" marR="5080" indent="12065" algn="just">
              <a:lnSpc>
                <a:spcPct val="100000"/>
              </a:lnSpc>
              <a:spcBef>
                <a:spcPts val="815"/>
              </a:spcBef>
            </a:pPr>
            <a:r>
              <a:rPr sz="1200" dirty="0">
                <a:latin typeface="Lucida Sans Unicode"/>
                <a:cs typeface="Lucida Sans Unicode"/>
              </a:rPr>
              <a:t>H</a:t>
            </a:r>
            <a:r>
              <a:rPr sz="1200" spc="5" dirty="0">
                <a:latin typeface="Lucida Sans Unicode"/>
                <a:cs typeface="Lucida Sans Unicode"/>
              </a:rPr>
              <a:t>a</a:t>
            </a:r>
            <a:r>
              <a:rPr sz="1200" spc="-30" dirty="0">
                <a:latin typeface="Lucida Sans Unicode"/>
                <a:cs typeface="Lucida Sans Unicode"/>
              </a:rPr>
              <a:t>ftalı</a:t>
            </a:r>
            <a:r>
              <a:rPr sz="1200" spc="-75" dirty="0">
                <a:latin typeface="Lucida Sans Unicode"/>
                <a:cs typeface="Lucida Sans Unicode"/>
              </a:rPr>
              <a:t>k</a:t>
            </a:r>
            <a:r>
              <a:rPr sz="1200" spc="-90" dirty="0">
                <a:latin typeface="Lucida Sans Unicode"/>
                <a:cs typeface="Lucida Sans Unicode"/>
              </a:rPr>
              <a:t> </a:t>
            </a:r>
            <a:r>
              <a:rPr sz="1200" spc="-45" dirty="0">
                <a:latin typeface="Lucida Sans Unicode"/>
                <a:cs typeface="Lucida Sans Unicode"/>
              </a:rPr>
              <a:t>p</a:t>
            </a:r>
            <a:r>
              <a:rPr sz="1200" spc="-30" dirty="0">
                <a:latin typeface="Lucida Sans Unicode"/>
                <a:cs typeface="Lucida Sans Unicode"/>
              </a:rPr>
              <a:t>l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15" dirty="0">
                <a:latin typeface="Lucida Sans Unicode"/>
                <a:cs typeface="Lucida Sans Unicode"/>
              </a:rPr>
              <a:t>n</a:t>
            </a:r>
            <a:r>
              <a:rPr sz="1200" spc="-20" dirty="0">
                <a:latin typeface="Lucida Sans Unicode"/>
                <a:cs typeface="Lucida Sans Unicode"/>
              </a:rPr>
              <a:t>ı</a:t>
            </a:r>
            <a:r>
              <a:rPr sz="1200" spc="-50" dirty="0">
                <a:latin typeface="Lucida Sans Unicode"/>
                <a:cs typeface="Lucida Sans Unicode"/>
              </a:rPr>
              <a:t>n</a:t>
            </a:r>
            <a:r>
              <a:rPr sz="1200" spc="-70" dirty="0">
                <a:latin typeface="Lucida Sans Unicode"/>
                <a:cs typeface="Lucida Sans Unicode"/>
              </a:rPr>
              <a:t>ızı  </a:t>
            </a:r>
            <a:r>
              <a:rPr sz="1200" spc="-30" dirty="0">
                <a:latin typeface="Lucida Sans Unicode"/>
                <a:cs typeface="Lucida Sans Unicode"/>
              </a:rPr>
              <a:t>y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10" dirty="0">
                <a:latin typeface="Lucida Sans Unicode"/>
                <a:cs typeface="Lucida Sans Unicode"/>
              </a:rPr>
              <a:t>par</a:t>
            </a:r>
            <a:r>
              <a:rPr sz="1200" spc="-85" dirty="0">
                <a:latin typeface="Lucida Sans Unicode"/>
                <a:cs typeface="Lucida Sans Unicode"/>
              </a:rPr>
              <a:t>k</a:t>
            </a:r>
            <a:r>
              <a:rPr sz="1200" spc="-5" dirty="0">
                <a:latin typeface="Lucida Sans Unicode"/>
                <a:cs typeface="Lucida Sans Unicode"/>
              </a:rPr>
              <a:t>en</a:t>
            </a:r>
            <a:r>
              <a:rPr sz="1200" spc="-90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ö</a:t>
            </a:r>
            <a:r>
              <a:rPr sz="1200" spc="-15" dirty="0">
                <a:latin typeface="Lucida Sans Unicode"/>
                <a:cs typeface="Lucida Sans Unicode"/>
              </a:rPr>
              <a:t>n</a:t>
            </a:r>
            <a:r>
              <a:rPr sz="1200" spc="-45" dirty="0">
                <a:latin typeface="Lucida Sans Unicode"/>
                <a:cs typeface="Lucida Sans Unicode"/>
              </a:rPr>
              <a:t>c</a:t>
            </a:r>
            <a:r>
              <a:rPr sz="1200" spc="-30" dirty="0">
                <a:latin typeface="Lucida Sans Unicode"/>
                <a:cs typeface="Lucida Sans Unicode"/>
              </a:rPr>
              <a:t>e</a:t>
            </a:r>
            <a:r>
              <a:rPr sz="1200" spc="-20" dirty="0">
                <a:latin typeface="Lucida Sans Unicode"/>
                <a:cs typeface="Lucida Sans Unicode"/>
              </a:rPr>
              <a:t>l</a:t>
            </a:r>
            <a:r>
              <a:rPr sz="1200" spc="-50" dirty="0">
                <a:latin typeface="Lucida Sans Unicode"/>
                <a:cs typeface="Lucida Sans Unicode"/>
              </a:rPr>
              <a:t>ik  </a:t>
            </a:r>
            <a:r>
              <a:rPr sz="1200" spc="-25" dirty="0">
                <a:latin typeface="Lucida Sans Unicode"/>
                <a:cs typeface="Lucida Sans Unicode"/>
              </a:rPr>
              <a:t>sır</a:t>
            </a:r>
            <a:r>
              <a:rPr sz="1200" spc="-20" dirty="0">
                <a:latin typeface="Lucida Sans Unicode"/>
                <a:cs typeface="Lucida Sans Unicode"/>
              </a:rPr>
              <a:t>a</a:t>
            </a:r>
            <a:r>
              <a:rPr sz="1200" spc="-10" dirty="0">
                <a:latin typeface="Lucida Sans Unicode"/>
                <a:cs typeface="Lucida Sans Unicode"/>
              </a:rPr>
              <a:t>lama</a:t>
            </a:r>
            <a:r>
              <a:rPr sz="1200" spc="-60" dirty="0">
                <a:latin typeface="Lucida Sans Unicode"/>
                <a:cs typeface="Lucida Sans Unicode"/>
              </a:rPr>
              <a:t>s</a:t>
            </a:r>
            <a:r>
              <a:rPr sz="1200" spc="-30" dirty="0">
                <a:latin typeface="Lucida Sans Unicode"/>
                <a:cs typeface="Lucida Sans Unicode"/>
              </a:rPr>
              <a:t>ı</a:t>
            </a:r>
            <a:r>
              <a:rPr sz="1200" spc="-105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y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45" dirty="0">
                <a:latin typeface="Lucida Sans Unicode"/>
                <a:cs typeface="Lucida Sans Unicode"/>
              </a:rPr>
              <a:t>p</a:t>
            </a:r>
            <a:r>
              <a:rPr sz="1200" spc="-30" dirty="0">
                <a:latin typeface="Lucida Sans Unicode"/>
                <a:cs typeface="Lucida Sans Unicode"/>
              </a:rPr>
              <a:t>ı</a:t>
            </a:r>
            <a:r>
              <a:rPr sz="1200" spc="-15" dirty="0">
                <a:latin typeface="Lucida Sans Unicode"/>
                <a:cs typeface="Lucida Sans Unicode"/>
              </a:rPr>
              <a:t>n</a:t>
            </a:r>
            <a:r>
              <a:rPr sz="1200" spc="-65" dirty="0">
                <a:latin typeface="Lucida Sans Unicode"/>
                <a:cs typeface="Lucida Sans Unicode"/>
              </a:rPr>
              <a:t>.</a:t>
            </a:r>
            <a:endParaRPr sz="1200">
              <a:latin typeface="Lucida Sans Unicode"/>
              <a:cs typeface="Lucida Sans Unicode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5484" y="1792223"/>
            <a:ext cx="3034665" cy="2383790"/>
            <a:chOff x="5015484" y="1792223"/>
            <a:chExt cx="3034665" cy="238379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15484" y="1792223"/>
              <a:ext cx="1150607" cy="114909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039868" y="1805939"/>
              <a:ext cx="1064260" cy="1064260"/>
            </a:xfrm>
            <a:custGeom>
              <a:avLst/>
              <a:gdLst/>
              <a:ahLst/>
              <a:cxnLst/>
              <a:rect l="l" t="t" r="r" b="b"/>
              <a:pathLst>
                <a:path w="1064260" h="1064260">
                  <a:moveTo>
                    <a:pt x="532257" y="0"/>
                  </a:moveTo>
                  <a:lnTo>
                    <a:pt x="483822" y="2169"/>
                  </a:lnTo>
                  <a:lnTo>
                    <a:pt x="436604" y="8551"/>
                  </a:lnTo>
                  <a:lnTo>
                    <a:pt x="390789" y="18961"/>
                  </a:lnTo>
                  <a:lnTo>
                    <a:pt x="346567" y="33212"/>
                  </a:lnTo>
                  <a:lnTo>
                    <a:pt x="304125" y="51116"/>
                  </a:lnTo>
                  <a:lnTo>
                    <a:pt x="263651" y="72488"/>
                  </a:lnTo>
                  <a:lnTo>
                    <a:pt x="225335" y="97141"/>
                  </a:lnTo>
                  <a:lnTo>
                    <a:pt x="189363" y="124888"/>
                  </a:lnTo>
                  <a:lnTo>
                    <a:pt x="155924" y="155543"/>
                  </a:lnTo>
                  <a:lnTo>
                    <a:pt x="125206" y="188919"/>
                  </a:lnTo>
                  <a:lnTo>
                    <a:pt x="97397" y="224829"/>
                  </a:lnTo>
                  <a:lnTo>
                    <a:pt x="72686" y="263087"/>
                  </a:lnTo>
                  <a:lnTo>
                    <a:pt x="51260" y="303507"/>
                  </a:lnTo>
                  <a:lnTo>
                    <a:pt x="33308" y="345901"/>
                  </a:lnTo>
                  <a:lnTo>
                    <a:pt x="19018" y="390084"/>
                  </a:lnTo>
                  <a:lnTo>
                    <a:pt x="8577" y="435868"/>
                  </a:lnTo>
                  <a:lnTo>
                    <a:pt x="2175" y="483067"/>
                  </a:lnTo>
                  <a:lnTo>
                    <a:pt x="0" y="531495"/>
                  </a:lnTo>
                  <a:lnTo>
                    <a:pt x="2175" y="579929"/>
                  </a:lnTo>
                  <a:lnTo>
                    <a:pt x="8577" y="627147"/>
                  </a:lnTo>
                  <a:lnTo>
                    <a:pt x="19018" y="672962"/>
                  </a:lnTo>
                  <a:lnTo>
                    <a:pt x="33308" y="717184"/>
                  </a:lnTo>
                  <a:lnTo>
                    <a:pt x="51260" y="759626"/>
                  </a:lnTo>
                  <a:lnTo>
                    <a:pt x="72686" y="800100"/>
                  </a:lnTo>
                  <a:lnTo>
                    <a:pt x="97397" y="838416"/>
                  </a:lnTo>
                  <a:lnTo>
                    <a:pt x="125206" y="874388"/>
                  </a:lnTo>
                  <a:lnTo>
                    <a:pt x="155924" y="907827"/>
                  </a:lnTo>
                  <a:lnTo>
                    <a:pt x="189363" y="938545"/>
                  </a:lnTo>
                  <a:lnTo>
                    <a:pt x="225335" y="966354"/>
                  </a:lnTo>
                  <a:lnTo>
                    <a:pt x="263651" y="991065"/>
                  </a:lnTo>
                  <a:lnTo>
                    <a:pt x="304125" y="1012491"/>
                  </a:lnTo>
                  <a:lnTo>
                    <a:pt x="346567" y="1030443"/>
                  </a:lnTo>
                  <a:lnTo>
                    <a:pt x="390789" y="1044733"/>
                  </a:lnTo>
                  <a:lnTo>
                    <a:pt x="436604" y="1055174"/>
                  </a:lnTo>
                  <a:lnTo>
                    <a:pt x="483822" y="1061576"/>
                  </a:lnTo>
                  <a:lnTo>
                    <a:pt x="532257" y="1063752"/>
                  </a:lnTo>
                  <a:lnTo>
                    <a:pt x="580571" y="1061576"/>
                  </a:lnTo>
                  <a:lnTo>
                    <a:pt x="627683" y="1055174"/>
                  </a:lnTo>
                  <a:lnTo>
                    <a:pt x="673403" y="1044733"/>
                  </a:lnTo>
                  <a:lnTo>
                    <a:pt x="717543" y="1030443"/>
                  </a:lnTo>
                  <a:lnTo>
                    <a:pt x="759913" y="1012491"/>
                  </a:lnTo>
                  <a:lnTo>
                    <a:pt x="800325" y="991065"/>
                  </a:lnTo>
                  <a:lnTo>
                    <a:pt x="838590" y="966354"/>
                  </a:lnTo>
                  <a:lnTo>
                    <a:pt x="874519" y="938545"/>
                  </a:lnTo>
                  <a:lnTo>
                    <a:pt x="907923" y="907827"/>
                  </a:lnTo>
                  <a:lnTo>
                    <a:pt x="938612" y="874388"/>
                  </a:lnTo>
                  <a:lnTo>
                    <a:pt x="966399" y="838416"/>
                  </a:lnTo>
                  <a:lnTo>
                    <a:pt x="991093" y="800100"/>
                  </a:lnTo>
                  <a:lnTo>
                    <a:pt x="1012507" y="759626"/>
                  </a:lnTo>
                  <a:lnTo>
                    <a:pt x="1030451" y="717184"/>
                  </a:lnTo>
                  <a:lnTo>
                    <a:pt x="1044737" y="672962"/>
                  </a:lnTo>
                  <a:lnTo>
                    <a:pt x="1055175" y="627147"/>
                  </a:lnTo>
                  <a:lnTo>
                    <a:pt x="1061576" y="579929"/>
                  </a:lnTo>
                  <a:lnTo>
                    <a:pt x="1063752" y="531495"/>
                  </a:lnTo>
                  <a:lnTo>
                    <a:pt x="1061576" y="483067"/>
                  </a:lnTo>
                  <a:lnTo>
                    <a:pt x="1055175" y="435868"/>
                  </a:lnTo>
                  <a:lnTo>
                    <a:pt x="1044737" y="390084"/>
                  </a:lnTo>
                  <a:lnTo>
                    <a:pt x="1030451" y="345901"/>
                  </a:lnTo>
                  <a:lnTo>
                    <a:pt x="1012507" y="303507"/>
                  </a:lnTo>
                  <a:lnTo>
                    <a:pt x="991093" y="263087"/>
                  </a:lnTo>
                  <a:lnTo>
                    <a:pt x="966399" y="224829"/>
                  </a:lnTo>
                  <a:lnTo>
                    <a:pt x="938612" y="188919"/>
                  </a:lnTo>
                  <a:lnTo>
                    <a:pt x="907923" y="155543"/>
                  </a:lnTo>
                  <a:lnTo>
                    <a:pt x="874519" y="124888"/>
                  </a:lnTo>
                  <a:lnTo>
                    <a:pt x="838590" y="97141"/>
                  </a:lnTo>
                  <a:lnTo>
                    <a:pt x="800325" y="72488"/>
                  </a:lnTo>
                  <a:lnTo>
                    <a:pt x="759913" y="51116"/>
                  </a:lnTo>
                  <a:lnTo>
                    <a:pt x="717543" y="33212"/>
                  </a:lnTo>
                  <a:lnTo>
                    <a:pt x="673403" y="18961"/>
                  </a:lnTo>
                  <a:lnTo>
                    <a:pt x="627683" y="8551"/>
                  </a:lnTo>
                  <a:lnTo>
                    <a:pt x="580571" y="2169"/>
                  </a:lnTo>
                  <a:lnTo>
                    <a:pt x="532257" y="0"/>
                  </a:lnTo>
                  <a:close/>
                </a:path>
              </a:pathLst>
            </a:custGeom>
            <a:solidFill>
              <a:srgbClr val="C76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14544" y="1879091"/>
              <a:ext cx="916305" cy="916305"/>
            </a:xfrm>
            <a:custGeom>
              <a:avLst/>
              <a:gdLst/>
              <a:ahLst/>
              <a:cxnLst/>
              <a:rect l="l" t="t" r="r" b="b"/>
              <a:pathLst>
                <a:path w="916304" h="916305">
                  <a:moveTo>
                    <a:pt x="458342" y="0"/>
                  </a:moveTo>
                  <a:lnTo>
                    <a:pt x="411379" y="2366"/>
                  </a:lnTo>
                  <a:lnTo>
                    <a:pt x="365795" y="9312"/>
                  </a:lnTo>
                  <a:lnTo>
                    <a:pt x="321819" y="20605"/>
                  </a:lnTo>
                  <a:lnTo>
                    <a:pt x="279677" y="36016"/>
                  </a:lnTo>
                  <a:lnTo>
                    <a:pt x="239599" y="55312"/>
                  </a:lnTo>
                  <a:lnTo>
                    <a:pt x="201810" y="78264"/>
                  </a:lnTo>
                  <a:lnTo>
                    <a:pt x="166540" y="104639"/>
                  </a:lnTo>
                  <a:lnTo>
                    <a:pt x="134016" y="134207"/>
                  </a:lnTo>
                  <a:lnTo>
                    <a:pt x="104466" y="166736"/>
                  </a:lnTo>
                  <a:lnTo>
                    <a:pt x="78116" y="201996"/>
                  </a:lnTo>
                  <a:lnTo>
                    <a:pt x="55196" y="239756"/>
                  </a:lnTo>
                  <a:lnTo>
                    <a:pt x="35933" y="279784"/>
                  </a:lnTo>
                  <a:lnTo>
                    <a:pt x="20553" y="321850"/>
                  </a:lnTo>
                  <a:lnTo>
                    <a:pt x="9286" y="365722"/>
                  </a:lnTo>
                  <a:lnTo>
                    <a:pt x="2359" y="411170"/>
                  </a:lnTo>
                  <a:lnTo>
                    <a:pt x="0" y="457962"/>
                  </a:lnTo>
                  <a:lnTo>
                    <a:pt x="2359" y="504753"/>
                  </a:lnTo>
                  <a:lnTo>
                    <a:pt x="9286" y="550201"/>
                  </a:lnTo>
                  <a:lnTo>
                    <a:pt x="20553" y="594073"/>
                  </a:lnTo>
                  <a:lnTo>
                    <a:pt x="35933" y="636139"/>
                  </a:lnTo>
                  <a:lnTo>
                    <a:pt x="55196" y="676167"/>
                  </a:lnTo>
                  <a:lnTo>
                    <a:pt x="78116" y="713927"/>
                  </a:lnTo>
                  <a:lnTo>
                    <a:pt x="104466" y="749187"/>
                  </a:lnTo>
                  <a:lnTo>
                    <a:pt x="134016" y="781716"/>
                  </a:lnTo>
                  <a:lnTo>
                    <a:pt x="166540" y="811284"/>
                  </a:lnTo>
                  <a:lnTo>
                    <a:pt x="201810" y="837659"/>
                  </a:lnTo>
                  <a:lnTo>
                    <a:pt x="239599" y="860611"/>
                  </a:lnTo>
                  <a:lnTo>
                    <a:pt x="279677" y="879907"/>
                  </a:lnTo>
                  <a:lnTo>
                    <a:pt x="321819" y="895318"/>
                  </a:lnTo>
                  <a:lnTo>
                    <a:pt x="365795" y="906611"/>
                  </a:lnTo>
                  <a:lnTo>
                    <a:pt x="411379" y="913557"/>
                  </a:lnTo>
                  <a:lnTo>
                    <a:pt x="458342" y="915924"/>
                  </a:lnTo>
                  <a:lnTo>
                    <a:pt x="505151" y="913557"/>
                  </a:lnTo>
                  <a:lnTo>
                    <a:pt x="550602" y="906611"/>
                  </a:lnTo>
                  <a:lnTo>
                    <a:pt x="594466" y="895318"/>
                  </a:lnTo>
                  <a:lnTo>
                    <a:pt x="636514" y="879907"/>
                  </a:lnTo>
                  <a:lnTo>
                    <a:pt x="676516" y="860611"/>
                  </a:lnTo>
                  <a:lnTo>
                    <a:pt x="714243" y="837659"/>
                  </a:lnTo>
                  <a:lnTo>
                    <a:pt x="749465" y="811284"/>
                  </a:lnTo>
                  <a:lnTo>
                    <a:pt x="781954" y="781716"/>
                  </a:lnTo>
                  <a:lnTo>
                    <a:pt x="811480" y="749187"/>
                  </a:lnTo>
                  <a:lnTo>
                    <a:pt x="837813" y="713927"/>
                  </a:lnTo>
                  <a:lnTo>
                    <a:pt x="860725" y="676167"/>
                  </a:lnTo>
                  <a:lnTo>
                    <a:pt x="879984" y="636139"/>
                  </a:lnTo>
                  <a:lnTo>
                    <a:pt x="895364" y="594073"/>
                  </a:lnTo>
                  <a:lnTo>
                    <a:pt x="906633" y="550201"/>
                  </a:lnTo>
                  <a:lnTo>
                    <a:pt x="913563" y="504753"/>
                  </a:lnTo>
                  <a:lnTo>
                    <a:pt x="915923" y="457962"/>
                  </a:lnTo>
                  <a:lnTo>
                    <a:pt x="913563" y="411170"/>
                  </a:lnTo>
                  <a:lnTo>
                    <a:pt x="906633" y="365722"/>
                  </a:lnTo>
                  <a:lnTo>
                    <a:pt x="895364" y="321850"/>
                  </a:lnTo>
                  <a:lnTo>
                    <a:pt x="879984" y="279784"/>
                  </a:lnTo>
                  <a:lnTo>
                    <a:pt x="860725" y="239756"/>
                  </a:lnTo>
                  <a:lnTo>
                    <a:pt x="837813" y="201996"/>
                  </a:lnTo>
                  <a:lnTo>
                    <a:pt x="811480" y="166736"/>
                  </a:lnTo>
                  <a:lnTo>
                    <a:pt x="781954" y="134207"/>
                  </a:lnTo>
                  <a:lnTo>
                    <a:pt x="749465" y="104639"/>
                  </a:lnTo>
                  <a:lnTo>
                    <a:pt x="714243" y="78264"/>
                  </a:lnTo>
                  <a:lnTo>
                    <a:pt x="676516" y="55312"/>
                  </a:lnTo>
                  <a:lnTo>
                    <a:pt x="636514" y="36016"/>
                  </a:lnTo>
                  <a:lnTo>
                    <a:pt x="594466" y="20605"/>
                  </a:lnTo>
                  <a:lnTo>
                    <a:pt x="550602" y="9312"/>
                  </a:lnTo>
                  <a:lnTo>
                    <a:pt x="505151" y="2366"/>
                  </a:lnTo>
                  <a:lnTo>
                    <a:pt x="458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25440" y="3067773"/>
              <a:ext cx="332257" cy="33074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49824" y="3081527"/>
              <a:ext cx="245363" cy="24536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99148" y="3026651"/>
              <a:ext cx="1150607" cy="114909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923532" y="3041903"/>
              <a:ext cx="1064260" cy="1062355"/>
            </a:xfrm>
            <a:custGeom>
              <a:avLst/>
              <a:gdLst/>
              <a:ahLst/>
              <a:cxnLst/>
              <a:rect l="l" t="t" r="r" b="b"/>
              <a:pathLst>
                <a:path w="1064259" h="1062354">
                  <a:moveTo>
                    <a:pt x="531495" y="0"/>
                  </a:moveTo>
                  <a:lnTo>
                    <a:pt x="483180" y="2165"/>
                  </a:lnTo>
                  <a:lnTo>
                    <a:pt x="436068" y="8538"/>
                  </a:lnTo>
                  <a:lnTo>
                    <a:pt x="390348" y="18931"/>
                  </a:lnTo>
                  <a:lnTo>
                    <a:pt x="346208" y="33160"/>
                  </a:lnTo>
                  <a:lnTo>
                    <a:pt x="303838" y="51036"/>
                  </a:lnTo>
                  <a:lnTo>
                    <a:pt x="263426" y="72375"/>
                  </a:lnTo>
                  <a:lnTo>
                    <a:pt x="225161" y="96991"/>
                  </a:lnTo>
                  <a:lnTo>
                    <a:pt x="189232" y="124696"/>
                  </a:lnTo>
                  <a:lnTo>
                    <a:pt x="155828" y="155305"/>
                  </a:lnTo>
                  <a:lnTo>
                    <a:pt x="125139" y="188631"/>
                  </a:lnTo>
                  <a:lnTo>
                    <a:pt x="97352" y="224489"/>
                  </a:lnTo>
                  <a:lnTo>
                    <a:pt x="72658" y="262692"/>
                  </a:lnTo>
                  <a:lnTo>
                    <a:pt x="51244" y="303054"/>
                  </a:lnTo>
                  <a:lnTo>
                    <a:pt x="33300" y="345389"/>
                  </a:lnTo>
                  <a:lnTo>
                    <a:pt x="19014" y="389510"/>
                  </a:lnTo>
                  <a:lnTo>
                    <a:pt x="8576" y="435232"/>
                  </a:lnTo>
                  <a:lnTo>
                    <a:pt x="2175" y="482368"/>
                  </a:lnTo>
                  <a:lnTo>
                    <a:pt x="0" y="530732"/>
                  </a:lnTo>
                  <a:lnTo>
                    <a:pt x="2175" y="579103"/>
                  </a:lnTo>
                  <a:lnTo>
                    <a:pt x="8576" y="626259"/>
                  </a:lnTo>
                  <a:lnTo>
                    <a:pt x="19014" y="672011"/>
                  </a:lnTo>
                  <a:lnTo>
                    <a:pt x="33300" y="716172"/>
                  </a:lnTo>
                  <a:lnTo>
                    <a:pt x="51244" y="758555"/>
                  </a:lnTo>
                  <a:lnTo>
                    <a:pt x="72658" y="798971"/>
                  </a:lnTo>
                  <a:lnTo>
                    <a:pt x="97352" y="837232"/>
                  </a:lnTo>
                  <a:lnTo>
                    <a:pt x="125139" y="873152"/>
                  </a:lnTo>
                  <a:lnTo>
                    <a:pt x="155828" y="906541"/>
                  </a:lnTo>
                  <a:lnTo>
                    <a:pt x="189232" y="937214"/>
                  </a:lnTo>
                  <a:lnTo>
                    <a:pt x="225161" y="964980"/>
                  </a:lnTo>
                  <a:lnTo>
                    <a:pt x="263426" y="989654"/>
                  </a:lnTo>
                  <a:lnTo>
                    <a:pt x="303838" y="1011047"/>
                  </a:lnTo>
                  <a:lnTo>
                    <a:pt x="346208" y="1028971"/>
                  </a:lnTo>
                  <a:lnTo>
                    <a:pt x="390348" y="1043239"/>
                  </a:lnTo>
                  <a:lnTo>
                    <a:pt x="436068" y="1053663"/>
                  </a:lnTo>
                  <a:lnTo>
                    <a:pt x="483180" y="1060055"/>
                  </a:lnTo>
                  <a:lnTo>
                    <a:pt x="531495" y="1062227"/>
                  </a:lnTo>
                  <a:lnTo>
                    <a:pt x="579929" y="1060055"/>
                  </a:lnTo>
                  <a:lnTo>
                    <a:pt x="627147" y="1053663"/>
                  </a:lnTo>
                  <a:lnTo>
                    <a:pt x="672962" y="1043239"/>
                  </a:lnTo>
                  <a:lnTo>
                    <a:pt x="717184" y="1028971"/>
                  </a:lnTo>
                  <a:lnTo>
                    <a:pt x="759626" y="1011047"/>
                  </a:lnTo>
                  <a:lnTo>
                    <a:pt x="800100" y="989654"/>
                  </a:lnTo>
                  <a:lnTo>
                    <a:pt x="838416" y="964980"/>
                  </a:lnTo>
                  <a:lnTo>
                    <a:pt x="874388" y="937214"/>
                  </a:lnTo>
                  <a:lnTo>
                    <a:pt x="907827" y="906541"/>
                  </a:lnTo>
                  <a:lnTo>
                    <a:pt x="938545" y="873152"/>
                  </a:lnTo>
                  <a:lnTo>
                    <a:pt x="966354" y="837232"/>
                  </a:lnTo>
                  <a:lnTo>
                    <a:pt x="991065" y="798971"/>
                  </a:lnTo>
                  <a:lnTo>
                    <a:pt x="1012491" y="758555"/>
                  </a:lnTo>
                  <a:lnTo>
                    <a:pt x="1030443" y="716172"/>
                  </a:lnTo>
                  <a:lnTo>
                    <a:pt x="1044733" y="672011"/>
                  </a:lnTo>
                  <a:lnTo>
                    <a:pt x="1055174" y="626259"/>
                  </a:lnTo>
                  <a:lnTo>
                    <a:pt x="1061576" y="579103"/>
                  </a:lnTo>
                  <a:lnTo>
                    <a:pt x="1063752" y="530732"/>
                  </a:lnTo>
                  <a:lnTo>
                    <a:pt x="1061576" y="482368"/>
                  </a:lnTo>
                  <a:lnTo>
                    <a:pt x="1055174" y="435232"/>
                  </a:lnTo>
                  <a:lnTo>
                    <a:pt x="1044733" y="389510"/>
                  </a:lnTo>
                  <a:lnTo>
                    <a:pt x="1030443" y="345389"/>
                  </a:lnTo>
                  <a:lnTo>
                    <a:pt x="1012491" y="303054"/>
                  </a:lnTo>
                  <a:lnTo>
                    <a:pt x="991065" y="262692"/>
                  </a:lnTo>
                  <a:lnTo>
                    <a:pt x="966354" y="224489"/>
                  </a:lnTo>
                  <a:lnTo>
                    <a:pt x="938545" y="188631"/>
                  </a:lnTo>
                  <a:lnTo>
                    <a:pt x="907827" y="155305"/>
                  </a:lnTo>
                  <a:lnTo>
                    <a:pt x="874388" y="124696"/>
                  </a:lnTo>
                  <a:lnTo>
                    <a:pt x="838416" y="96991"/>
                  </a:lnTo>
                  <a:lnTo>
                    <a:pt x="800099" y="72375"/>
                  </a:lnTo>
                  <a:lnTo>
                    <a:pt x="759626" y="51036"/>
                  </a:lnTo>
                  <a:lnTo>
                    <a:pt x="717184" y="33160"/>
                  </a:lnTo>
                  <a:lnTo>
                    <a:pt x="672962" y="18931"/>
                  </a:lnTo>
                  <a:lnTo>
                    <a:pt x="627147" y="8538"/>
                  </a:lnTo>
                  <a:lnTo>
                    <a:pt x="579929" y="2165"/>
                  </a:lnTo>
                  <a:lnTo>
                    <a:pt x="531495" y="0"/>
                  </a:lnTo>
                  <a:close/>
                </a:path>
              </a:pathLst>
            </a:custGeom>
            <a:solidFill>
              <a:srgbClr val="763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98208" y="3115055"/>
              <a:ext cx="916305" cy="916305"/>
            </a:xfrm>
            <a:custGeom>
              <a:avLst/>
              <a:gdLst/>
              <a:ahLst/>
              <a:cxnLst/>
              <a:rect l="l" t="t" r="r" b="b"/>
              <a:pathLst>
                <a:path w="916304" h="916304">
                  <a:moveTo>
                    <a:pt x="457581" y="0"/>
                  </a:moveTo>
                  <a:lnTo>
                    <a:pt x="410772" y="2366"/>
                  </a:lnTo>
                  <a:lnTo>
                    <a:pt x="365321" y="9312"/>
                  </a:lnTo>
                  <a:lnTo>
                    <a:pt x="321457" y="20605"/>
                  </a:lnTo>
                  <a:lnTo>
                    <a:pt x="279409" y="36016"/>
                  </a:lnTo>
                  <a:lnTo>
                    <a:pt x="239407" y="55312"/>
                  </a:lnTo>
                  <a:lnTo>
                    <a:pt x="201680" y="78264"/>
                  </a:lnTo>
                  <a:lnTo>
                    <a:pt x="166458" y="104639"/>
                  </a:lnTo>
                  <a:lnTo>
                    <a:pt x="133969" y="134207"/>
                  </a:lnTo>
                  <a:lnTo>
                    <a:pt x="104443" y="166736"/>
                  </a:lnTo>
                  <a:lnTo>
                    <a:pt x="78110" y="201996"/>
                  </a:lnTo>
                  <a:lnTo>
                    <a:pt x="55198" y="239756"/>
                  </a:lnTo>
                  <a:lnTo>
                    <a:pt x="35939" y="279784"/>
                  </a:lnTo>
                  <a:lnTo>
                    <a:pt x="20559" y="321850"/>
                  </a:lnTo>
                  <a:lnTo>
                    <a:pt x="9290" y="365722"/>
                  </a:lnTo>
                  <a:lnTo>
                    <a:pt x="2360" y="411170"/>
                  </a:lnTo>
                  <a:lnTo>
                    <a:pt x="0" y="457962"/>
                  </a:lnTo>
                  <a:lnTo>
                    <a:pt x="2360" y="504732"/>
                  </a:lnTo>
                  <a:lnTo>
                    <a:pt x="9290" y="550162"/>
                  </a:lnTo>
                  <a:lnTo>
                    <a:pt x="20559" y="594021"/>
                  </a:lnTo>
                  <a:lnTo>
                    <a:pt x="35939" y="636077"/>
                  </a:lnTo>
                  <a:lnTo>
                    <a:pt x="55198" y="676099"/>
                  </a:lnTo>
                  <a:lnTo>
                    <a:pt x="78110" y="713855"/>
                  </a:lnTo>
                  <a:lnTo>
                    <a:pt x="104443" y="749113"/>
                  </a:lnTo>
                  <a:lnTo>
                    <a:pt x="133969" y="781643"/>
                  </a:lnTo>
                  <a:lnTo>
                    <a:pt x="166458" y="811213"/>
                  </a:lnTo>
                  <a:lnTo>
                    <a:pt x="201680" y="837591"/>
                  </a:lnTo>
                  <a:lnTo>
                    <a:pt x="239407" y="860546"/>
                  </a:lnTo>
                  <a:lnTo>
                    <a:pt x="279409" y="879846"/>
                  </a:lnTo>
                  <a:lnTo>
                    <a:pt x="321457" y="895261"/>
                  </a:lnTo>
                  <a:lnTo>
                    <a:pt x="365321" y="906557"/>
                  </a:lnTo>
                  <a:lnTo>
                    <a:pt x="410772" y="913505"/>
                  </a:lnTo>
                  <a:lnTo>
                    <a:pt x="457581" y="915873"/>
                  </a:lnTo>
                  <a:lnTo>
                    <a:pt x="504523" y="913505"/>
                  </a:lnTo>
                  <a:lnTo>
                    <a:pt x="550091" y="906557"/>
                  </a:lnTo>
                  <a:lnTo>
                    <a:pt x="594057" y="895261"/>
                  </a:lnTo>
                  <a:lnTo>
                    <a:pt x="636192" y="879846"/>
                  </a:lnTo>
                  <a:lnTo>
                    <a:pt x="676268" y="860546"/>
                  </a:lnTo>
                  <a:lnTo>
                    <a:pt x="714057" y="837591"/>
                  </a:lnTo>
                  <a:lnTo>
                    <a:pt x="749330" y="811213"/>
                  </a:lnTo>
                  <a:lnTo>
                    <a:pt x="781859" y="781643"/>
                  </a:lnTo>
                  <a:lnTo>
                    <a:pt x="811416" y="749113"/>
                  </a:lnTo>
                  <a:lnTo>
                    <a:pt x="837773" y="713855"/>
                  </a:lnTo>
                  <a:lnTo>
                    <a:pt x="860701" y="676099"/>
                  </a:lnTo>
                  <a:lnTo>
                    <a:pt x="879973" y="636077"/>
                  </a:lnTo>
                  <a:lnTo>
                    <a:pt x="895359" y="594021"/>
                  </a:lnTo>
                  <a:lnTo>
                    <a:pt x="906631" y="550162"/>
                  </a:lnTo>
                  <a:lnTo>
                    <a:pt x="913562" y="504732"/>
                  </a:lnTo>
                  <a:lnTo>
                    <a:pt x="915924" y="457962"/>
                  </a:lnTo>
                  <a:lnTo>
                    <a:pt x="913562" y="411170"/>
                  </a:lnTo>
                  <a:lnTo>
                    <a:pt x="906631" y="365722"/>
                  </a:lnTo>
                  <a:lnTo>
                    <a:pt x="895359" y="321850"/>
                  </a:lnTo>
                  <a:lnTo>
                    <a:pt x="879973" y="279784"/>
                  </a:lnTo>
                  <a:lnTo>
                    <a:pt x="860701" y="239756"/>
                  </a:lnTo>
                  <a:lnTo>
                    <a:pt x="837773" y="201996"/>
                  </a:lnTo>
                  <a:lnTo>
                    <a:pt x="811416" y="166736"/>
                  </a:lnTo>
                  <a:lnTo>
                    <a:pt x="781859" y="134207"/>
                  </a:lnTo>
                  <a:lnTo>
                    <a:pt x="749330" y="104639"/>
                  </a:lnTo>
                  <a:lnTo>
                    <a:pt x="714057" y="78264"/>
                  </a:lnTo>
                  <a:lnTo>
                    <a:pt x="676268" y="55312"/>
                  </a:lnTo>
                  <a:lnTo>
                    <a:pt x="636192" y="36016"/>
                  </a:lnTo>
                  <a:lnTo>
                    <a:pt x="594057" y="20605"/>
                  </a:lnTo>
                  <a:lnTo>
                    <a:pt x="550091" y="9312"/>
                  </a:lnTo>
                  <a:lnTo>
                    <a:pt x="504523" y="2366"/>
                  </a:lnTo>
                  <a:lnTo>
                    <a:pt x="4575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09104" y="2502369"/>
              <a:ext cx="332257" cy="33074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33488" y="2516123"/>
              <a:ext cx="245363" cy="245363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364985" y="1280975"/>
            <a:ext cx="2181225" cy="114744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585"/>
              </a:spcBef>
            </a:pPr>
            <a:r>
              <a:rPr sz="1900" spc="-160" dirty="0">
                <a:solidFill>
                  <a:srgbClr val="7639C6"/>
                </a:solidFill>
                <a:latin typeface="Trebuchet MS"/>
                <a:cs typeface="Trebuchet MS"/>
              </a:rPr>
              <a:t>4</a:t>
            </a:r>
            <a:endParaRPr sz="19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1200" dirty="0">
                <a:latin typeface="Lucida Sans Unicode"/>
                <a:cs typeface="Lucida Sans Unicode"/>
              </a:rPr>
              <a:t>H</a:t>
            </a:r>
            <a:r>
              <a:rPr sz="1200" spc="5" dirty="0">
                <a:latin typeface="Lucida Sans Unicode"/>
                <a:cs typeface="Lucida Sans Unicode"/>
              </a:rPr>
              <a:t>a</a:t>
            </a:r>
            <a:r>
              <a:rPr sz="1200" spc="-30" dirty="0">
                <a:latin typeface="Lucida Sans Unicode"/>
                <a:cs typeface="Lucida Sans Unicode"/>
              </a:rPr>
              <a:t>ftalı</a:t>
            </a:r>
            <a:r>
              <a:rPr sz="1200" spc="-75" dirty="0">
                <a:latin typeface="Lucida Sans Unicode"/>
                <a:cs typeface="Lucida Sans Unicode"/>
              </a:rPr>
              <a:t>k</a:t>
            </a:r>
            <a:r>
              <a:rPr sz="1200" spc="-90" dirty="0">
                <a:latin typeface="Lucida Sans Unicode"/>
                <a:cs typeface="Lucida Sans Unicode"/>
              </a:rPr>
              <a:t> </a:t>
            </a:r>
            <a:r>
              <a:rPr sz="1200" spc="-45" dirty="0">
                <a:latin typeface="Lucida Sans Unicode"/>
                <a:cs typeface="Lucida Sans Unicode"/>
              </a:rPr>
              <a:t>p</a:t>
            </a:r>
            <a:r>
              <a:rPr sz="1200" spc="-30" dirty="0">
                <a:latin typeface="Lucida Sans Unicode"/>
                <a:cs typeface="Lucida Sans Unicode"/>
              </a:rPr>
              <a:t>l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15" dirty="0">
                <a:latin typeface="Lucida Sans Unicode"/>
                <a:cs typeface="Lucida Sans Unicode"/>
              </a:rPr>
              <a:t>n</a:t>
            </a:r>
            <a:r>
              <a:rPr sz="1200" spc="-20" dirty="0">
                <a:latin typeface="Lucida Sans Unicode"/>
                <a:cs typeface="Lucida Sans Unicode"/>
              </a:rPr>
              <a:t>ı</a:t>
            </a:r>
            <a:r>
              <a:rPr sz="1200" spc="-50" dirty="0">
                <a:latin typeface="Lucida Sans Unicode"/>
                <a:cs typeface="Lucida Sans Unicode"/>
              </a:rPr>
              <a:t>n</a:t>
            </a:r>
            <a:r>
              <a:rPr sz="1200" spc="-55" dirty="0">
                <a:latin typeface="Lucida Sans Unicode"/>
                <a:cs typeface="Lucida Sans Unicode"/>
              </a:rPr>
              <a:t>ız</a:t>
            </a:r>
            <a:r>
              <a:rPr sz="1200" spc="-90" dirty="0">
                <a:latin typeface="Lucida Sans Unicode"/>
                <a:cs typeface="Lucida Sans Unicode"/>
              </a:rPr>
              <a:t>d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u</a:t>
            </a:r>
            <a:r>
              <a:rPr sz="1200" spc="-30" dirty="0">
                <a:latin typeface="Lucida Sans Unicode"/>
                <a:cs typeface="Lucida Sans Unicode"/>
              </a:rPr>
              <a:t>y</a:t>
            </a:r>
            <a:r>
              <a:rPr sz="1200" spc="-85" dirty="0">
                <a:latin typeface="Lucida Sans Unicode"/>
                <a:cs typeface="Lucida Sans Unicode"/>
              </a:rPr>
              <a:t>k</a:t>
            </a:r>
            <a:r>
              <a:rPr sz="1200" spc="-15" dirty="0">
                <a:latin typeface="Lucida Sans Unicode"/>
                <a:cs typeface="Lucida Sans Unicode"/>
              </a:rPr>
              <a:t>u</a:t>
            </a:r>
            <a:r>
              <a:rPr sz="1200" spc="-30" dirty="0">
                <a:latin typeface="Lucida Sans Unicode"/>
                <a:cs typeface="Lucida Sans Unicode"/>
              </a:rPr>
              <a:t>y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90" dirty="0">
                <a:latin typeface="Lucida Sans Unicode"/>
                <a:cs typeface="Lucida Sans Unicode"/>
              </a:rPr>
              <a:t>,</a:t>
            </a:r>
            <a:endParaRPr sz="12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</a:pPr>
            <a:r>
              <a:rPr sz="1200" spc="-10" dirty="0">
                <a:latin typeface="Lucida Sans Unicode"/>
                <a:cs typeface="Lucida Sans Unicode"/>
              </a:rPr>
              <a:t>d</a:t>
            </a:r>
            <a:r>
              <a:rPr sz="1200" spc="-15" dirty="0">
                <a:latin typeface="Lucida Sans Unicode"/>
                <a:cs typeface="Lucida Sans Unicode"/>
              </a:rPr>
              <a:t>e</a:t>
            </a:r>
            <a:r>
              <a:rPr sz="1200" spc="-25" dirty="0">
                <a:latin typeface="Lucida Sans Unicode"/>
                <a:cs typeface="Lucida Sans Unicode"/>
              </a:rPr>
              <a:t>rs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-45" dirty="0">
                <a:latin typeface="Lucida Sans Unicode"/>
                <a:cs typeface="Lucida Sans Unicode"/>
              </a:rPr>
              <a:t>ç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45" dirty="0">
                <a:latin typeface="Lucida Sans Unicode"/>
                <a:cs typeface="Lucida Sans Unicode"/>
              </a:rPr>
              <a:t>l</a:t>
            </a:r>
            <a:r>
              <a:rPr sz="1200" spc="-55" dirty="0">
                <a:latin typeface="Lucida Sans Unicode"/>
                <a:cs typeface="Lucida Sans Unicode"/>
              </a:rPr>
              <a:t>ı</a:t>
            </a:r>
            <a:r>
              <a:rPr sz="1200" spc="-20" dirty="0">
                <a:latin typeface="Lucida Sans Unicode"/>
                <a:cs typeface="Lucida Sans Unicode"/>
              </a:rPr>
              <a:t>şm</a:t>
            </a:r>
            <a:r>
              <a:rPr sz="1200" spc="-10" dirty="0">
                <a:latin typeface="Lucida Sans Unicode"/>
                <a:cs typeface="Lucida Sans Unicode"/>
              </a:rPr>
              <a:t>a</a:t>
            </a:r>
            <a:r>
              <a:rPr sz="1200" spc="-30" dirty="0">
                <a:latin typeface="Lucida Sans Unicode"/>
                <a:cs typeface="Lucida Sans Unicode"/>
              </a:rPr>
              <a:t>y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90" dirty="0">
                <a:latin typeface="Lucida Sans Unicode"/>
                <a:cs typeface="Lucida Sans Unicode"/>
              </a:rPr>
              <a:t>,</a:t>
            </a:r>
            <a:r>
              <a:rPr sz="1200" spc="-100" dirty="0">
                <a:latin typeface="Lucida Sans Unicode"/>
                <a:cs typeface="Lucida Sans Unicode"/>
              </a:rPr>
              <a:t> </a:t>
            </a:r>
            <a:r>
              <a:rPr sz="1200" spc="-45" dirty="0">
                <a:latin typeface="Lucida Sans Unicode"/>
                <a:cs typeface="Lucida Sans Unicode"/>
              </a:rPr>
              <a:t>d</a:t>
            </a:r>
            <a:r>
              <a:rPr sz="1200" spc="-30" dirty="0">
                <a:latin typeface="Lucida Sans Unicode"/>
                <a:cs typeface="Lucida Sans Unicode"/>
              </a:rPr>
              <a:t>i</a:t>
            </a:r>
            <a:r>
              <a:rPr sz="1200" spc="-15" dirty="0">
                <a:latin typeface="Lucida Sans Unicode"/>
                <a:cs typeface="Lucida Sans Unicode"/>
              </a:rPr>
              <a:t>nl</a:t>
            </a:r>
            <a:r>
              <a:rPr sz="1200" spc="-35" dirty="0">
                <a:latin typeface="Lucida Sans Unicode"/>
                <a:cs typeface="Lucida Sans Unicode"/>
              </a:rPr>
              <a:t>e</a:t>
            </a:r>
            <a:r>
              <a:rPr sz="1200" spc="-15" dirty="0">
                <a:latin typeface="Lucida Sans Unicode"/>
                <a:cs typeface="Lucida Sans Unicode"/>
              </a:rPr>
              <a:t>nme</a:t>
            </a:r>
            <a:r>
              <a:rPr sz="1200" spc="-20" dirty="0">
                <a:latin typeface="Lucida Sans Unicode"/>
                <a:cs typeface="Lucida Sans Unicode"/>
              </a:rPr>
              <a:t>y</a:t>
            </a:r>
            <a:r>
              <a:rPr sz="1200" dirty="0">
                <a:latin typeface="Lucida Sans Unicode"/>
                <a:cs typeface="Lucida Sans Unicode"/>
              </a:rPr>
              <a:t>e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ve</a:t>
            </a:r>
            <a:endParaRPr sz="1200">
              <a:latin typeface="Lucida Sans Unicode"/>
              <a:cs typeface="Lucida Sans Unicode"/>
            </a:endParaRPr>
          </a:p>
          <a:p>
            <a:pPr marL="635" algn="ctr">
              <a:lnSpc>
                <a:spcPct val="100000"/>
              </a:lnSpc>
            </a:pPr>
            <a:r>
              <a:rPr sz="1200" spc="-55" dirty="0">
                <a:latin typeface="Lucida Sans Unicode"/>
                <a:cs typeface="Lucida Sans Unicode"/>
              </a:rPr>
              <a:t>eğ</a:t>
            </a:r>
            <a:r>
              <a:rPr sz="1200" spc="-35" dirty="0">
                <a:latin typeface="Lucida Sans Unicode"/>
                <a:cs typeface="Lucida Sans Unicode"/>
              </a:rPr>
              <a:t>l</a:t>
            </a:r>
            <a:r>
              <a:rPr sz="1200" spc="-5" dirty="0">
                <a:latin typeface="Lucida Sans Unicode"/>
                <a:cs typeface="Lucida Sans Unicode"/>
              </a:rPr>
              <a:t>e</a:t>
            </a:r>
            <a:r>
              <a:rPr sz="1200" spc="-15" dirty="0">
                <a:latin typeface="Lucida Sans Unicode"/>
                <a:cs typeface="Lucida Sans Unicode"/>
              </a:rPr>
              <a:t>n</a:t>
            </a:r>
            <a:r>
              <a:rPr sz="1200" spc="-5" dirty="0">
                <a:latin typeface="Lucida Sans Unicode"/>
                <a:cs typeface="Lucida Sans Unicode"/>
              </a:rPr>
              <a:t>me</a:t>
            </a:r>
            <a:r>
              <a:rPr sz="1200" spc="-35" dirty="0">
                <a:latin typeface="Lucida Sans Unicode"/>
                <a:cs typeface="Lucida Sans Unicode"/>
              </a:rPr>
              <a:t>y</a:t>
            </a:r>
            <a:r>
              <a:rPr sz="1200" spc="5" dirty="0">
                <a:latin typeface="Lucida Sans Unicode"/>
                <a:cs typeface="Lucida Sans Unicode"/>
              </a:rPr>
              <a:t>e</a:t>
            </a:r>
            <a:r>
              <a:rPr sz="1200" spc="-6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y</a:t>
            </a:r>
            <a:r>
              <a:rPr sz="1200" spc="-15" dirty="0">
                <a:latin typeface="Lucida Sans Unicode"/>
                <a:cs typeface="Lucida Sans Unicode"/>
              </a:rPr>
              <a:t>e</a:t>
            </a:r>
            <a:r>
              <a:rPr sz="1200" spc="-20" dirty="0">
                <a:latin typeface="Lucida Sans Unicode"/>
                <a:cs typeface="Lucida Sans Unicode"/>
              </a:rPr>
              <a:t>t</a:t>
            </a:r>
            <a:r>
              <a:rPr sz="1200" spc="-15" dirty="0">
                <a:latin typeface="Lucida Sans Unicode"/>
                <a:cs typeface="Lucida Sans Unicode"/>
              </a:rPr>
              <a:t>erl</a:t>
            </a:r>
            <a:r>
              <a:rPr sz="1200" spc="-45" dirty="0">
                <a:latin typeface="Lucida Sans Unicode"/>
                <a:cs typeface="Lucida Sans Unicode"/>
              </a:rPr>
              <a:t>i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-60" dirty="0">
                <a:latin typeface="Lucida Sans Unicode"/>
                <a:cs typeface="Lucida Sans Unicode"/>
              </a:rPr>
              <a:t>za</a:t>
            </a:r>
            <a:r>
              <a:rPr sz="1200" spc="-10" dirty="0">
                <a:latin typeface="Lucida Sans Unicode"/>
                <a:cs typeface="Lucida Sans Unicode"/>
              </a:rPr>
              <a:t>man</a:t>
            </a:r>
            <a:endParaRPr sz="12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</a:pPr>
            <a:r>
              <a:rPr sz="1200" spc="-30" dirty="0">
                <a:latin typeface="Lucida Sans Unicode"/>
                <a:cs typeface="Lucida Sans Unicode"/>
              </a:rPr>
              <a:t>ayırın.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35910" y="1341500"/>
            <a:ext cx="1707514" cy="1155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900" spc="-235" dirty="0">
                <a:solidFill>
                  <a:srgbClr val="EB4991"/>
                </a:solidFill>
                <a:latin typeface="Trebuchet MS"/>
                <a:cs typeface="Trebuchet MS"/>
              </a:rPr>
              <a:t>2</a:t>
            </a:r>
            <a:endParaRPr sz="19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855"/>
              </a:spcBef>
            </a:pPr>
            <a:r>
              <a:rPr sz="1200" dirty="0">
                <a:latin typeface="Lucida Sans Unicode"/>
                <a:cs typeface="Lucida Sans Unicode"/>
              </a:rPr>
              <a:t>H</a:t>
            </a:r>
            <a:r>
              <a:rPr sz="1200" spc="5" dirty="0">
                <a:latin typeface="Lucida Sans Unicode"/>
                <a:cs typeface="Lucida Sans Unicode"/>
              </a:rPr>
              <a:t>a</a:t>
            </a:r>
            <a:r>
              <a:rPr sz="1200" spc="-30" dirty="0">
                <a:latin typeface="Lucida Sans Unicode"/>
                <a:cs typeface="Lucida Sans Unicode"/>
              </a:rPr>
              <a:t>ftalı</a:t>
            </a:r>
            <a:r>
              <a:rPr sz="1200" spc="-75" dirty="0">
                <a:latin typeface="Lucida Sans Unicode"/>
                <a:cs typeface="Lucida Sans Unicode"/>
              </a:rPr>
              <a:t>k</a:t>
            </a:r>
            <a:r>
              <a:rPr sz="1200" spc="-90" dirty="0">
                <a:latin typeface="Lucida Sans Unicode"/>
                <a:cs typeface="Lucida Sans Unicode"/>
              </a:rPr>
              <a:t> </a:t>
            </a:r>
            <a:r>
              <a:rPr sz="1200" spc="-45" dirty="0">
                <a:latin typeface="Lucida Sans Unicode"/>
                <a:cs typeface="Lucida Sans Unicode"/>
              </a:rPr>
              <a:t>p</a:t>
            </a:r>
            <a:r>
              <a:rPr sz="1200" spc="-30" dirty="0">
                <a:latin typeface="Lucida Sans Unicode"/>
                <a:cs typeface="Lucida Sans Unicode"/>
              </a:rPr>
              <a:t>l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10" dirty="0">
                <a:latin typeface="Lucida Sans Unicode"/>
                <a:cs typeface="Lucida Sans Unicode"/>
              </a:rPr>
              <a:t>n</a:t>
            </a:r>
            <a:endParaRPr sz="1200">
              <a:latin typeface="Lucida Sans Unicode"/>
              <a:cs typeface="Lucida Sans Unicode"/>
            </a:endParaRPr>
          </a:p>
          <a:p>
            <a:pPr marL="12700" marR="5080" indent="-3810" algn="ctr">
              <a:lnSpc>
                <a:spcPct val="100000"/>
              </a:lnSpc>
            </a:pPr>
            <a:r>
              <a:rPr sz="1200" spc="-15" dirty="0">
                <a:latin typeface="Lucida Sans Unicode"/>
                <a:cs typeface="Lucida Sans Unicode"/>
              </a:rPr>
              <a:t>u</a:t>
            </a:r>
            <a:r>
              <a:rPr sz="1200" spc="-30" dirty="0">
                <a:latin typeface="Lucida Sans Unicode"/>
                <a:cs typeface="Lucida Sans Unicode"/>
              </a:rPr>
              <a:t>y</a:t>
            </a:r>
            <a:r>
              <a:rPr sz="1200" spc="-60" dirty="0">
                <a:latin typeface="Lucida Sans Unicode"/>
                <a:cs typeface="Lucida Sans Unicode"/>
              </a:rPr>
              <a:t>gu</a:t>
            </a:r>
            <a:r>
              <a:rPr sz="1200" spc="-40" dirty="0">
                <a:latin typeface="Lucida Sans Unicode"/>
                <a:cs typeface="Lucida Sans Unicode"/>
              </a:rPr>
              <a:t>l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15" dirty="0">
                <a:latin typeface="Lucida Sans Unicode"/>
                <a:cs typeface="Lucida Sans Unicode"/>
              </a:rPr>
              <a:t>n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45" dirty="0">
                <a:latin typeface="Lucida Sans Unicode"/>
                <a:cs typeface="Lucida Sans Unicode"/>
              </a:rPr>
              <a:t>b</a:t>
            </a:r>
            <a:r>
              <a:rPr sz="1200" spc="-30" dirty="0">
                <a:latin typeface="Lucida Sans Unicode"/>
                <a:cs typeface="Lucida Sans Unicode"/>
              </a:rPr>
              <a:t>i</a:t>
            </a:r>
            <a:r>
              <a:rPr sz="1200" spc="-45" dirty="0">
                <a:latin typeface="Lucida Sans Unicode"/>
                <a:cs typeface="Lucida Sans Unicode"/>
              </a:rPr>
              <a:t>l</a:t>
            </a:r>
            <a:r>
              <a:rPr sz="1200" spc="-55" dirty="0">
                <a:latin typeface="Lucida Sans Unicode"/>
                <a:cs typeface="Lucida Sans Unicode"/>
              </a:rPr>
              <a:t>i</a:t>
            </a:r>
            <a:r>
              <a:rPr sz="1200" spc="-5" dirty="0">
                <a:latin typeface="Lucida Sans Unicode"/>
                <a:cs typeface="Lucida Sans Unicode"/>
              </a:rPr>
              <a:t>r</a:t>
            </a:r>
            <a:r>
              <a:rPr sz="1200" spc="-70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o</a:t>
            </a:r>
            <a:r>
              <a:rPr sz="1200" spc="-30" dirty="0">
                <a:latin typeface="Lucida Sans Unicode"/>
                <a:cs typeface="Lucida Sans Unicode"/>
              </a:rPr>
              <a:t>l</a:t>
            </a:r>
            <a:r>
              <a:rPr sz="1200" spc="-5" dirty="0">
                <a:latin typeface="Lucida Sans Unicode"/>
                <a:cs typeface="Lucida Sans Unicode"/>
              </a:rPr>
              <a:t>m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45" dirty="0">
                <a:latin typeface="Lucida Sans Unicode"/>
                <a:cs typeface="Lucida Sans Unicode"/>
              </a:rPr>
              <a:t>l</a:t>
            </a:r>
            <a:r>
              <a:rPr sz="1200" spc="-55" dirty="0">
                <a:latin typeface="Lucida Sans Unicode"/>
                <a:cs typeface="Lucida Sans Unicode"/>
              </a:rPr>
              <a:t>ı</a:t>
            </a:r>
            <a:r>
              <a:rPr sz="1200" spc="-45" dirty="0">
                <a:latin typeface="Lucida Sans Unicode"/>
                <a:cs typeface="Lucida Sans Unicode"/>
              </a:rPr>
              <a:t>d</a:t>
            </a:r>
            <a:r>
              <a:rPr sz="1200" spc="-30" dirty="0">
                <a:latin typeface="Lucida Sans Unicode"/>
                <a:cs typeface="Lucida Sans Unicode"/>
              </a:rPr>
              <a:t>ı</a:t>
            </a:r>
            <a:r>
              <a:rPr sz="1200" spc="-35" dirty="0">
                <a:latin typeface="Lucida Sans Unicode"/>
                <a:cs typeface="Lucida Sans Unicode"/>
              </a:rPr>
              <a:t>r.  </a:t>
            </a:r>
            <a:r>
              <a:rPr sz="1200" spc="-10" dirty="0">
                <a:latin typeface="Lucida Sans Unicode"/>
                <a:cs typeface="Lucida Sans Unicode"/>
              </a:rPr>
              <a:t>Zama</a:t>
            </a:r>
            <a:r>
              <a:rPr sz="1200" spc="-15" dirty="0">
                <a:latin typeface="Lucida Sans Unicode"/>
                <a:cs typeface="Lucida Sans Unicode"/>
              </a:rPr>
              <a:t>n</a:t>
            </a:r>
            <a:r>
              <a:rPr sz="1200" spc="-45" dirty="0">
                <a:latin typeface="Lucida Sans Unicode"/>
                <a:cs typeface="Lucida Sans Unicode"/>
              </a:rPr>
              <a:t>ı</a:t>
            </a:r>
            <a:r>
              <a:rPr sz="1200" spc="-8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gerçe</a:t>
            </a:r>
            <a:r>
              <a:rPr sz="1200" spc="-45" dirty="0">
                <a:latin typeface="Lucida Sans Unicode"/>
                <a:cs typeface="Lucida Sans Unicode"/>
              </a:rPr>
              <a:t>kçi</a:t>
            </a:r>
            <a:r>
              <a:rPr sz="1200" spc="-75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şe</a:t>
            </a:r>
            <a:r>
              <a:rPr sz="1200" spc="-50" dirty="0">
                <a:latin typeface="Lucida Sans Unicode"/>
                <a:cs typeface="Lucida Sans Unicode"/>
              </a:rPr>
              <a:t>kil</a:t>
            </a:r>
            <a:r>
              <a:rPr sz="1200" spc="-25" dirty="0">
                <a:latin typeface="Lucida Sans Unicode"/>
                <a:cs typeface="Lucida Sans Unicode"/>
              </a:rPr>
              <a:t>d</a:t>
            </a:r>
            <a:r>
              <a:rPr sz="1200" dirty="0">
                <a:latin typeface="Lucida Sans Unicode"/>
                <a:cs typeface="Lucida Sans Unicode"/>
              </a:rPr>
              <a:t>e  </a:t>
            </a:r>
            <a:r>
              <a:rPr sz="1200" spc="-35" dirty="0">
                <a:latin typeface="Lucida Sans Unicode"/>
                <a:cs typeface="Lucida Sans Unicode"/>
              </a:rPr>
              <a:t>değerlendirmelisiniz.</a:t>
            </a:r>
            <a:endParaRPr sz="1200">
              <a:latin typeface="Lucida Sans Unicode"/>
              <a:cs typeface="Lucida Sans Unicode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518030" y="1978151"/>
            <a:ext cx="6224270" cy="2131060"/>
            <a:chOff x="1518030" y="1978151"/>
            <a:chExt cx="6224270" cy="2131060"/>
          </a:xfrm>
        </p:grpSpPr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41776" y="2502369"/>
              <a:ext cx="332257" cy="33074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66160" y="2516123"/>
              <a:ext cx="245363" cy="24536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31819" y="2959595"/>
              <a:ext cx="1150607" cy="114909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156204" y="2974847"/>
              <a:ext cx="1064260" cy="1062355"/>
            </a:xfrm>
            <a:custGeom>
              <a:avLst/>
              <a:gdLst/>
              <a:ahLst/>
              <a:cxnLst/>
              <a:rect l="l" t="t" r="r" b="b"/>
              <a:pathLst>
                <a:path w="1064260" h="1062354">
                  <a:moveTo>
                    <a:pt x="532257" y="0"/>
                  </a:moveTo>
                  <a:lnTo>
                    <a:pt x="483822" y="2165"/>
                  </a:lnTo>
                  <a:lnTo>
                    <a:pt x="436604" y="8538"/>
                  </a:lnTo>
                  <a:lnTo>
                    <a:pt x="390789" y="18931"/>
                  </a:lnTo>
                  <a:lnTo>
                    <a:pt x="346567" y="33160"/>
                  </a:lnTo>
                  <a:lnTo>
                    <a:pt x="304125" y="51036"/>
                  </a:lnTo>
                  <a:lnTo>
                    <a:pt x="263651" y="72375"/>
                  </a:lnTo>
                  <a:lnTo>
                    <a:pt x="225335" y="96991"/>
                  </a:lnTo>
                  <a:lnTo>
                    <a:pt x="189363" y="124696"/>
                  </a:lnTo>
                  <a:lnTo>
                    <a:pt x="155924" y="155305"/>
                  </a:lnTo>
                  <a:lnTo>
                    <a:pt x="125206" y="188631"/>
                  </a:lnTo>
                  <a:lnTo>
                    <a:pt x="97397" y="224489"/>
                  </a:lnTo>
                  <a:lnTo>
                    <a:pt x="72686" y="262692"/>
                  </a:lnTo>
                  <a:lnTo>
                    <a:pt x="51260" y="303054"/>
                  </a:lnTo>
                  <a:lnTo>
                    <a:pt x="33308" y="345389"/>
                  </a:lnTo>
                  <a:lnTo>
                    <a:pt x="19018" y="389510"/>
                  </a:lnTo>
                  <a:lnTo>
                    <a:pt x="8577" y="435232"/>
                  </a:lnTo>
                  <a:lnTo>
                    <a:pt x="2175" y="482368"/>
                  </a:lnTo>
                  <a:lnTo>
                    <a:pt x="0" y="530732"/>
                  </a:lnTo>
                  <a:lnTo>
                    <a:pt x="2175" y="579103"/>
                  </a:lnTo>
                  <a:lnTo>
                    <a:pt x="8577" y="626259"/>
                  </a:lnTo>
                  <a:lnTo>
                    <a:pt x="19018" y="672011"/>
                  </a:lnTo>
                  <a:lnTo>
                    <a:pt x="33308" y="716172"/>
                  </a:lnTo>
                  <a:lnTo>
                    <a:pt x="51260" y="758555"/>
                  </a:lnTo>
                  <a:lnTo>
                    <a:pt x="72686" y="798971"/>
                  </a:lnTo>
                  <a:lnTo>
                    <a:pt x="97397" y="837232"/>
                  </a:lnTo>
                  <a:lnTo>
                    <a:pt x="125206" y="873152"/>
                  </a:lnTo>
                  <a:lnTo>
                    <a:pt x="155924" y="906541"/>
                  </a:lnTo>
                  <a:lnTo>
                    <a:pt x="189363" y="937214"/>
                  </a:lnTo>
                  <a:lnTo>
                    <a:pt x="225335" y="964980"/>
                  </a:lnTo>
                  <a:lnTo>
                    <a:pt x="263651" y="989654"/>
                  </a:lnTo>
                  <a:lnTo>
                    <a:pt x="304125" y="1011047"/>
                  </a:lnTo>
                  <a:lnTo>
                    <a:pt x="346567" y="1028971"/>
                  </a:lnTo>
                  <a:lnTo>
                    <a:pt x="390789" y="1043239"/>
                  </a:lnTo>
                  <a:lnTo>
                    <a:pt x="436604" y="1053663"/>
                  </a:lnTo>
                  <a:lnTo>
                    <a:pt x="483822" y="1060055"/>
                  </a:lnTo>
                  <a:lnTo>
                    <a:pt x="532257" y="1062227"/>
                  </a:lnTo>
                  <a:lnTo>
                    <a:pt x="580684" y="1060055"/>
                  </a:lnTo>
                  <a:lnTo>
                    <a:pt x="627883" y="1053663"/>
                  </a:lnTo>
                  <a:lnTo>
                    <a:pt x="673667" y="1043239"/>
                  </a:lnTo>
                  <a:lnTo>
                    <a:pt x="717850" y="1028971"/>
                  </a:lnTo>
                  <a:lnTo>
                    <a:pt x="760244" y="1011047"/>
                  </a:lnTo>
                  <a:lnTo>
                    <a:pt x="800664" y="989654"/>
                  </a:lnTo>
                  <a:lnTo>
                    <a:pt x="838922" y="964980"/>
                  </a:lnTo>
                  <a:lnTo>
                    <a:pt x="874832" y="937214"/>
                  </a:lnTo>
                  <a:lnTo>
                    <a:pt x="908208" y="906541"/>
                  </a:lnTo>
                  <a:lnTo>
                    <a:pt x="938863" y="873152"/>
                  </a:lnTo>
                  <a:lnTo>
                    <a:pt x="966610" y="837232"/>
                  </a:lnTo>
                  <a:lnTo>
                    <a:pt x="991263" y="798971"/>
                  </a:lnTo>
                  <a:lnTo>
                    <a:pt x="1012635" y="758555"/>
                  </a:lnTo>
                  <a:lnTo>
                    <a:pt x="1030539" y="716172"/>
                  </a:lnTo>
                  <a:lnTo>
                    <a:pt x="1044790" y="672011"/>
                  </a:lnTo>
                  <a:lnTo>
                    <a:pt x="1055200" y="626259"/>
                  </a:lnTo>
                  <a:lnTo>
                    <a:pt x="1061582" y="579103"/>
                  </a:lnTo>
                  <a:lnTo>
                    <a:pt x="1063751" y="530732"/>
                  </a:lnTo>
                  <a:lnTo>
                    <a:pt x="1061582" y="482368"/>
                  </a:lnTo>
                  <a:lnTo>
                    <a:pt x="1055200" y="435232"/>
                  </a:lnTo>
                  <a:lnTo>
                    <a:pt x="1044790" y="389510"/>
                  </a:lnTo>
                  <a:lnTo>
                    <a:pt x="1030539" y="345389"/>
                  </a:lnTo>
                  <a:lnTo>
                    <a:pt x="1012635" y="303054"/>
                  </a:lnTo>
                  <a:lnTo>
                    <a:pt x="991263" y="262692"/>
                  </a:lnTo>
                  <a:lnTo>
                    <a:pt x="966610" y="224489"/>
                  </a:lnTo>
                  <a:lnTo>
                    <a:pt x="938863" y="188631"/>
                  </a:lnTo>
                  <a:lnTo>
                    <a:pt x="908208" y="155305"/>
                  </a:lnTo>
                  <a:lnTo>
                    <a:pt x="874832" y="124696"/>
                  </a:lnTo>
                  <a:lnTo>
                    <a:pt x="838922" y="96991"/>
                  </a:lnTo>
                  <a:lnTo>
                    <a:pt x="800664" y="72375"/>
                  </a:lnTo>
                  <a:lnTo>
                    <a:pt x="760244" y="51036"/>
                  </a:lnTo>
                  <a:lnTo>
                    <a:pt x="717850" y="33160"/>
                  </a:lnTo>
                  <a:lnTo>
                    <a:pt x="673667" y="18931"/>
                  </a:lnTo>
                  <a:lnTo>
                    <a:pt x="627883" y="8538"/>
                  </a:lnTo>
                  <a:lnTo>
                    <a:pt x="580684" y="2165"/>
                  </a:lnTo>
                  <a:lnTo>
                    <a:pt x="532257" y="0"/>
                  </a:lnTo>
                  <a:close/>
                </a:path>
              </a:pathLst>
            </a:custGeom>
            <a:solidFill>
              <a:srgbClr val="EB4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30879" y="3046475"/>
              <a:ext cx="916305" cy="917575"/>
            </a:xfrm>
            <a:custGeom>
              <a:avLst/>
              <a:gdLst/>
              <a:ahLst/>
              <a:cxnLst/>
              <a:rect l="l" t="t" r="r" b="b"/>
              <a:pathLst>
                <a:path w="916304" h="917575">
                  <a:moveTo>
                    <a:pt x="457961" y="0"/>
                  </a:moveTo>
                  <a:lnTo>
                    <a:pt x="411170" y="2370"/>
                  </a:lnTo>
                  <a:lnTo>
                    <a:pt x="365722" y="9329"/>
                  </a:lnTo>
                  <a:lnTo>
                    <a:pt x="321850" y="20643"/>
                  </a:lnTo>
                  <a:lnTo>
                    <a:pt x="279784" y="36081"/>
                  </a:lnTo>
                  <a:lnTo>
                    <a:pt x="239756" y="55412"/>
                  </a:lnTo>
                  <a:lnTo>
                    <a:pt x="201996" y="78404"/>
                  </a:lnTo>
                  <a:lnTo>
                    <a:pt x="166736" y="104826"/>
                  </a:lnTo>
                  <a:lnTo>
                    <a:pt x="134207" y="134445"/>
                  </a:lnTo>
                  <a:lnTo>
                    <a:pt x="104639" y="167030"/>
                  </a:lnTo>
                  <a:lnTo>
                    <a:pt x="78264" y="202350"/>
                  </a:lnTo>
                  <a:lnTo>
                    <a:pt x="55312" y="240173"/>
                  </a:lnTo>
                  <a:lnTo>
                    <a:pt x="36016" y="280267"/>
                  </a:lnTo>
                  <a:lnTo>
                    <a:pt x="20605" y="322400"/>
                  </a:lnTo>
                  <a:lnTo>
                    <a:pt x="9312" y="366342"/>
                  </a:lnTo>
                  <a:lnTo>
                    <a:pt x="2366" y="411860"/>
                  </a:lnTo>
                  <a:lnTo>
                    <a:pt x="0" y="458724"/>
                  </a:lnTo>
                  <a:lnTo>
                    <a:pt x="2366" y="505586"/>
                  </a:lnTo>
                  <a:lnTo>
                    <a:pt x="9312" y="551103"/>
                  </a:lnTo>
                  <a:lnTo>
                    <a:pt x="20605" y="595042"/>
                  </a:lnTo>
                  <a:lnTo>
                    <a:pt x="36016" y="637172"/>
                  </a:lnTo>
                  <a:lnTo>
                    <a:pt x="55312" y="677263"/>
                  </a:lnTo>
                  <a:lnTo>
                    <a:pt x="78264" y="715081"/>
                  </a:lnTo>
                  <a:lnTo>
                    <a:pt x="104639" y="750396"/>
                  </a:lnTo>
                  <a:lnTo>
                    <a:pt x="134207" y="782977"/>
                  </a:lnTo>
                  <a:lnTo>
                    <a:pt x="166736" y="812591"/>
                  </a:lnTo>
                  <a:lnTo>
                    <a:pt x="201996" y="839008"/>
                  </a:lnTo>
                  <a:lnTo>
                    <a:pt x="239756" y="861996"/>
                  </a:lnTo>
                  <a:lnTo>
                    <a:pt x="279784" y="881323"/>
                  </a:lnTo>
                  <a:lnTo>
                    <a:pt x="321850" y="896758"/>
                  </a:lnTo>
                  <a:lnTo>
                    <a:pt x="365722" y="908070"/>
                  </a:lnTo>
                  <a:lnTo>
                    <a:pt x="411170" y="915026"/>
                  </a:lnTo>
                  <a:lnTo>
                    <a:pt x="457961" y="917397"/>
                  </a:lnTo>
                  <a:lnTo>
                    <a:pt x="504753" y="915026"/>
                  </a:lnTo>
                  <a:lnTo>
                    <a:pt x="550201" y="908070"/>
                  </a:lnTo>
                  <a:lnTo>
                    <a:pt x="594073" y="896758"/>
                  </a:lnTo>
                  <a:lnTo>
                    <a:pt x="636139" y="881323"/>
                  </a:lnTo>
                  <a:lnTo>
                    <a:pt x="676167" y="861996"/>
                  </a:lnTo>
                  <a:lnTo>
                    <a:pt x="713927" y="839008"/>
                  </a:lnTo>
                  <a:lnTo>
                    <a:pt x="749187" y="812591"/>
                  </a:lnTo>
                  <a:lnTo>
                    <a:pt x="781716" y="782977"/>
                  </a:lnTo>
                  <a:lnTo>
                    <a:pt x="811284" y="750396"/>
                  </a:lnTo>
                  <a:lnTo>
                    <a:pt x="837659" y="715081"/>
                  </a:lnTo>
                  <a:lnTo>
                    <a:pt x="860611" y="677263"/>
                  </a:lnTo>
                  <a:lnTo>
                    <a:pt x="879907" y="637172"/>
                  </a:lnTo>
                  <a:lnTo>
                    <a:pt x="895318" y="595042"/>
                  </a:lnTo>
                  <a:lnTo>
                    <a:pt x="906611" y="551103"/>
                  </a:lnTo>
                  <a:lnTo>
                    <a:pt x="913557" y="505586"/>
                  </a:lnTo>
                  <a:lnTo>
                    <a:pt x="915923" y="458724"/>
                  </a:lnTo>
                  <a:lnTo>
                    <a:pt x="913557" y="411860"/>
                  </a:lnTo>
                  <a:lnTo>
                    <a:pt x="906611" y="366342"/>
                  </a:lnTo>
                  <a:lnTo>
                    <a:pt x="895318" y="322400"/>
                  </a:lnTo>
                  <a:lnTo>
                    <a:pt x="879907" y="280267"/>
                  </a:lnTo>
                  <a:lnTo>
                    <a:pt x="860611" y="240173"/>
                  </a:lnTo>
                  <a:lnTo>
                    <a:pt x="837659" y="202350"/>
                  </a:lnTo>
                  <a:lnTo>
                    <a:pt x="811284" y="167030"/>
                  </a:lnTo>
                  <a:lnTo>
                    <a:pt x="781716" y="134445"/>
                  </a:lnTo>
                  <a:lnTo>
                    <a:pt x="749187" y="104826"/>
                  </a:lnTo>
                  <a:lnTo>
                    <a:pt x="713927" y="78404"/>
                  </a:lnTo>
                  <a:lnTo>
                    <a:pt x="676167" y="55412"/>
                  </a:lnTo>
                  <a:lnTo>
                    <a:pt x="636139" y="36081"/>
                  </a:lnTo>
                  <a:lnTo>
                    <a:pt x="594073" y="20643"/>
                  </a:lnTo>
                  <a:lnTo>
                    <a:pt x="550201" y="9329"/>
                  </a:lnTo>
                  <a:lnTo>
                    <a:pt x="504753" y="2370"/>
                  </a:lnTo>
                  <a:lnTo>
                    <a:pt x="4579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18030" y="1978151"/>
              <a:ext cx="572770" cy="718185"/>
            </a:xfrm>
            <a:custGeom>
              <a:avLst/>
              <a:gdLst/>
              <a:ahLst/>
              <a:cxnLst/>
              <a:rect l="l" t="t" r="r" b="b"/>
              <a:pathLst>
                <a:path w="572769" h="718185">
                  <a:moveTo>
                    <a:pt x="119380" y="121412"/>
                  </a:moveTo>
                  <a:lnTo>
                    <a:pt x="110236" y="121412"/>
                  </a:lnTo>
                  <a:lnTo>
                    <a:pt x="106680" y="122428"/>
                  </a:lnTo>
                  <a:lnTo>
                    <a:pt x="56387" y="158242"/>
                  </a:lnTo>
                  <a:lnTo>
                    <a:pt x="51482" y="163397"/>
                  </a:lnTo>
                  <a:lnTo>
                    <a:pt x="49053" y="169767"/>
                  </a:lnTo>
                  <a:lnTo>
                    <a:pt x="49244" y="176565"/>
                  </a:lnTo>
                  <a:lnTo>
                    <a:pt x="52196" y="183006"/>
                  </a:lnTo>
                  <a:lnTo>
                    <a:pt x="84074" y="228473"/>
                  </a:lnTo>
                  <a:lnTo>
                    <a:pt x="55384" y="261806"/>
                  </a:lnTo>
                  <a:lnTo>
                    <a:pt x="32040" y="299371"/>
                  </a:lnTo>
                  <a:lnTo>
                    <a:pt x="14634" y="340551"/>
                  </a:lnTo>
                  <a:lnTo>
                    <a:pt x="3757" y="384729"/>
                  </a:lnTo>
                  <a:lnTo>
                    <a:pt x="0" y="431292"/>
                  </a:lnTo>
                  <a:lnTo>
                    <a:pt x="3753" y="477674"/>
                  </a:lnTo>
                  <a:lnTo>
                    <a:pt x="14618" y="521707"/>
                  </a:lnTo>
                  <a:lnTo>
                    <a:pt x="32002" y="562795"/>
                  </a:lnTo>
                  <a:lnTo>
                    <a:pt x="55315" y="600340"/>
                  </a:lnTo>
                  <a:lnTo>
                    <a:pt x="83962" y="633745"/>
                  </a:lnTo>
                  <a:lnTo>
                    <a:pt x="117354" y="662415"/>
                  </a:lnTo>
                  <a:lnTo>
                    <a:pt x="154896" y="685753"/>
                  </a:lnTo>
                  <a:lnTo>
                    <a:pt x="195998" y="703161"/>
                  </a:lnTo>
                  <a:lnTo>
                    <a:pt x="240067" y="714043"/>
                  </a:lnTo>
                  <a:lnTo>
                    <a:pt x="286512" y="717804"/>
                  </a:lnTo>
                  <a:lnTo>
                    <a:pt x="332856" y="714043"/>
                  </a:lnTo>
                  <a:lnTo>
                    <a:pt x="376852" y="703161"/>
                  </a:lnTo>
                  <a:lnTo>
                    <a:pt x="417904" y="685753"/>
                  </a:lnTo>
                  <a:lnTo>
                    <a:pt x="455415" y="662415"/>
                  </a:lnTo>
                  <a:lnTo>
                    <a:pt x="470920" y="649097"/>
                  </a:lnTo>
                  <a:lnTo>
                    <a:pt x="286512" y="649097"/>
                  </a:lnTo>
                  <a:lnTo>
                    <a:pt x="236658" y="643336"/>
                  </a:lnTo>
                  <a:lnTo>
                    <a:pt x="190847" y="626933"/>
                  </a:lnTo>
                  <a:lnTo>
                    <a:pt x="150401" y="601200"/>
                  </a:lnTo>
                  <a:lnTo>
                    <a:pt x="116643" y="567455"/>
                  </a:lnTo>
                  <a:lnTo>
                    <a:pt x="90893" y="527012"/>
                  </a:lnTo>
                  <a:lnTo>
                    <a:pt x="74473" y="481185"/>
                  </a:lnTo>
                  <a:lnTo>
                    <a:pt x="68706" y="431292"/>
                  </a:lnTo>
                  <a:lnTo>
                    <a:pt x="74473" y="381351"/>
                  </a:lnTo>
                  <a:lnTo>
                    <a:pt x="90893" y="335491"/>
                  </a:lnTo>
                  <a:lnTo>
                    <a:pt x="116643" y="295025"/>
                  </a:lnTo>
                  <a:lnTo>
                    <a:pt x="150401" y="261266"/>
                  </a:lnTo>
                  <a:lnTo>
                    <a:pt x="190847" y="235526"/>
                  </a:lnTo>
                  <a:lnTo>
                    <a:pt x="236658" y="219120"/>
                  </a:lnTo>
                  <a:lnTo>
                    <a:pt x="286512" y="213360"/>
                  </a:lnTo>
                  <a:lnTo>
                    <a:pt x="492455" y="213360"/>
                  </a:lnTo>
                  <a:lnTo>
                    <a:pt x="515746" y="180467"/>
                  </a:lnTo>
                  <a:lnTo>
                    <a:pt x="518643" y="173990"/>
                  </a:lnTo>
                  <a:lnTo>
                    <a:pt x="160400" y="173990"/>
                  </a:lnTo>
                  <a:lnTo>
                    <a:pt x="124968" y="124079"/>
                  </a:lnTo>
                  <a:lnTo>
                    <a:pt x="119380" y="121412"/>
                  </a:lnTo>
                  <a:close/>
                </a:path>
                <a:path w="572769" h="718185">
                  <a:moveTo>
                    <a:pt x="492455" y="213360"/>
                  </a:moveTo>
                  <a:lnTo>
                    <a:pt x="286512" y="213360"/>
                  </a:lnTo>
                  <a:lnTo>
                    <a:pt x="336264" y="219120"/>
                  </a:lnTo>
                  <a:lnTo>
                    <a:pt x="381990" y="235526"/>
                  </a:lnTo>
                  <a:lnTo>
                    <a:pt x="422365" y="261266"/>
                  </a:lnTo>
                  <a:lnTo>
                    <a:pt x="456069" y="295025"/>
                  </a:lnTo>
                  <a:lnTo>
                    <a:pt x="481780" y="335491"/>
                  </a:lnTo>
                  <a:lnTo>
                    <a:pt x="498176" y="381351"/>
                  </a:lnTo>
                  <a:lnTo>
                    <a:pt x="503936" y="431292"/>
                  </a:lnTo>
                  <a:lnTo>
                    <a:pt x="498176" y="481185"/>
                  </a:lnTo>
                  <a:lnTo>
                    <a:pt x="481780" y="527012"/>
                  </a:lnTo>
                  <a:lnTo>
                    <a:pt x="456069" y="567455"/>
                  </a:lnTo>
                  <a:lnTo>
                    <a:pt x="422365" y="601200"/>
                  </a:lnTo>
                  <a:lnTo>
                    <a:pt x="381990" y="626933"/>
                  </a:lnTo>
                  <a:lnTo>
                    <a:pt x="336264" y="643336"/>
                  </a:lnTo>
                  <a:lnTo>
                    <a:pt x="286512" y="649097"/>
                  </a:lnTo>
                  <a:lnTo>
                    <a:pt x="470920" y="649097"/>
                  </a:lnTo>
                  <a:lnTo>
                    <a:pt x="517434" y="600340"/>
                  </a:lnTo>
                  <a:lnTo>
                    <a:pt x="540749" y="562795"/>
                  </a:lnTo>
                  <a:lnTo>
                    <a:pt x="558141" y="521707"/>
                  </a:lnTo>
                  <a:lnTo>
                    <a:pt x="569013" y="477674"/>
                  </a:lnTo>
                  <a:lnTo>
                    <a:pt x="572769" y="431292"/>
                  </a:lnTo>
                  <a:lnTo>
                    <a:pt x="568797" y="383636"/>
                  </a:lnTo>
                  <a:lnTo>
                    <a:pt x="557326" y="338480"/>
                  </a:lnTo>
                  <a:lnTo>
                    <a:pt x="539028" y="296463"/>
                  </a:lnTo>
                  <a:lnTo>
                    <a:pt x="514573" y="258226"/>
                  </a:lnTo>
                  <a:lnTo>
                    <a:pt x="484631" y="224409"/>
                  </a:lnTo>
                  <a:lnTo>
                    <a:pt x="492455" y="213360"/>
                  </a:lnTo>
                  <a:close/>
                </a:path>
                <a:path w="572769" h="718185">
                  <a:moveTo>
                    <a:pt x="353060" y="108331"/>
                  </a:moveTo>
                  <a:lnTo>
                    <a:pt x="219710" y="108331"/>
                  </a:lnTo>
                  <a:lnTo>
                    <a:pt x="228099" y="110039"/>
                  </a:lnTo>
                  <a:lnTo>
                    <a:pt x="234918" y="114665"/>
                  </a:lnTo>
                  <a:lnTo>
                    <a:pt x="239498" y="121457"/>
                  </a:lnTo>
                  <a:lnTo>
                    <a:pt x="241173" y="129667"/>
                  </a:lnTo>
                  <a:lnTo>
                    <a:pt x="241173" y="148209"/>
                  </a:lnTo>
                  <a:lnTo>
                    <a:pt x="220033" y="152487"/>
                  </a:lnTo>
                  <a:lnTo>
                    <a:pt x="199501" y="158242"/>
                  </a:lnTo>
                  <a:lnTo>
                    <a:pt x="179611" y="165425"/>
                  </a:lnTo>
                  <a:lnTo>
                    <a:pt x="160400" y="173990"/>
                  </a:lnTo>
                  <a:lnTo>
                    <a:pt x="518643" y="173990"/>
                  </a:lnTo>
                  <a:lnTo>
                    <a:pt x="518717" y="173823"/>
                  </a:lnTo>
                  <a:lnTo>
                    <a:pt x="518785" y="171704"/>
                  </a:lnTo>
                  <a:lnTo>
                    <a:pt x="407288" y="171704"/>
                  </a:lnTo>
                  <a:lnTo>
                    <a:pt x="389193" y="163943"/>
                  </a:lnTo>
                  <a:lnTo>
                    <a:pt x="370538" y="157337"/>
                  </a:lnTo>
                  <a:lnTo>
                    <a:pt x="351335" y="152040"/>
                  </a:lnTo>
                  <a:lnTo>
                    <a:pt x="331596" y="148209"/>
                  </a:lnTo>
                  <a:lnTo>
                    <a:pt x="331596" y="129667"/>
                  </a:lnTo>
                  <a:lnTo>
                    <a:pt x="333271" y="121457"/>
                  </a:lnTo>
                  <a:lnTo>
                    <a:pt x="337851" y="114665"/>
                  </a:lnTo>
                  <a:lnTo>
                    <a:pt x="344670" y="110039"/>
                  </a:lnTo>
                  <a:lnTo>
                    <a:pt x="353060" y="108331"/>
                  </a:lnTo>
                  <a:close/>
                </a:path>
                <a:path w="572769" h="718185">
                  <a:moveTo>
                    <a:pt x="457707" y="118618"/>
                  </a:moveTo>
                  <a:lnTo>
                    <a:pt x="448563" y="118618"/>
                  </a:lnTo>
                  <a:lnTo>
                    <a:pt x="442975" y="121285"/>
                  </a:lnTo>
                  <a:lnTo>
                    <a:pt x="439546" y="126237"/>
                  </a:lnTo>
                  <a:lnTo>
                    <a:pt x="407288" y="171704"/>
                  </a:lnTo>
                  <a:lnTo>
                    <a:pt x="518785" y="171704"/>
                  </a:lnTo>
                  <a:lnTo>
                    <a:pt x="518937" y="166941"/>
                  </a:lnTo>
                  <a:lnTo>
                    <a:pt x="516514" y="160535"/>
                  </a:lnTo>
                  <a:lnTo>
                    <a:pt x="511556" y="155321"/>
                  </a:lnTo>
                  <a:lnTo>
                    <a:pt x="461263" y="119634"/>
                  </a:lnTo>
                  <a:lnTo>
                    <a:pt x="457707" y="118618"/>
                  </a:lnTo>
                  <a:close/>
                </a:path>
                <a:path w="572769" h="718185">
                  <a:moveTo>
                    <a:pt x="364870" y="0"/>
                  </a:moveTo>
                  <a:lnTo>
                    <a:pt x="207771" y="0"/>
                  </a:lnTo>
                  <a:lnTo>
                    <a:pt x="199509" y="1674"/>
                  </a:lnTo>
                  <a:lnTo>
                    <a:pt x="192722" y="6254"/>
                  </a:lnTo>
                  <a:lnTo>
                    <a:pt x="188126" y="13073"/>
                  </a:lnTo>
                  <a:lnTo>
                    <a:pt x="186436" y="21462"/>
                  </a:lnTo>
                  <a:lnTo>
                    <a:pt x="186436" y="86868"/>
                  </a:lnTo>
                  <a:lnTo>
                    <a:pt x="188126" y="95150"/>
                  </a:lnTo>
                  <a:lnTo>
                    <a:pt x="192722" y="101981"/>
                  </a:lnTo>
                  <a:lnTo>
                    <a:pt x="199509" y="106620"/>
                  </a:lnTo>
                  <a:lnTo>
                    <a:pt x="207771" y="108331"/>
                  </a:lnTo>
                  <a:lnTo>
                    <a:pt x="364870" y="108331"/>
                  </a:lnTo>
                  <a:lnTo>
                    <a:pt x="373187" y="106620"/>
                  </a:lnTo>
                  <a:lnTo>
                    <a:pt x="379968" y="101981"/>
                  </a:lnTo>
                  <a:lnTo>
                    <a:pt x="384534" y="95150"/>
                  </a:lnTo>
                  <a:lnTo>
                    <a:pt x="386206" y="86868"/>
                  </a:lnTo>
                  <a:lnTo>
                    <a:pt x="386206" y="21462"/>
                  </a:lnTo>
                  <a:lnTo>
                    <a:pt x="384534" y="13073"/>
                  </a:lnTo>
                  <a:lnTo>
                    <a:pt x="379968" y="6254"/>
                  </a:lnTo>
                  <a:lnTo>
                    <a:pt x="373187" y="1674"/>
                  </a:lnTo>
                  <a:lnTo>
                    <a:pt x="364870" y="0"/>
                  </a:lnTo>
                  <a:close/>
                </a:path>
              </a:pathLst>
            </a:custGeom>
            <a:solidFill>
              <a:srgbClr val="FC8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168896" y="3214242"/>
              <a:ext cx="573405" cy="718185"/>
            </a:xfrm>
            <a:custGeom>
              <a:avLst/>
              <a:gdLst/>
              <a:ahLst/>
              <a:cxnLst/>
              <a:rect l="l" t="t" r="r" b="b"/>
              <a:pathLst>
                <a:path w="573404" h="718185">
                  <a:moveTo>
                    <a:pt x="119506" y="121665"/>
                  </a:moveTo>
                  <a:lnTo>
                    <a:pt x="110235" y="121665"/>
                  </a:lnTo>
                  <a:lnTo>
                    <a:pt x="106679" y="122681"/>
                  </a:lnTo>
                  <a:lnTo>
                    <a:pt x="56260" y="158369"/>
                  </a:lnTo>
                  <a:lnTo>
                    <a:pt x="51444" y="163542"/>
                  </a:lnTo>
                  <a:lnTo>
                    <a:pt x="49069" y="169941"/>
                  </a:lnTo>
                  <a:lnTo>
                    <a:pt x="49242" y="176746"/>
                  </a:lnTo>
                  <a:lnTo>
                    <a:pt x="52070" y="183133"/>
                  </a:lnTo>
                  <a:lnTo>
                    <a:pt x="84200" y="228473"/>
                  </a:lnTo>
                  <a:lnTo>
                    <a:pt x="55497" y="261855"/>
                  </a:lnTo>
                  <a:lnTo>
                    <a:pt x="32122" y="299426"/>
                  </a:lnTo>
                  <a:lnTo>
                    <a:pt x="14679" y="340587"/>
                  </a:lnTo>
                  <a:lnTo>
                    <a:pt x="3770" y="384741"/>
                  </a:lnTo>
                  <a:lnTo>
                    <a:pt x="0" y="431291"/>
                  </a:lnTo>
                  <a:lnTo>
                    <a:pt x="3760" y="477671"/>
                  </a:lnTo>
                  <a:lnTo>
                    <a:pt x="14642" y="521694"/>
                  </a:lnTo>
                  <a:lnTo>
                    <a:pt x="32050" y="562767"/>
                  </a:lnTo>
                  <a:lnTo>
                    <a:pt x="55388" y="600295"/>
                  </a:lnTo>
                  <a:lnTo>
                    <a:pt x="84058" y="633682"/>
                  </a:lnTo>
                  <a:lnTo>
                    <a:pt x="117463" y="662333"/>
                  </a:lnTo>
                  <a:lnTo>
                    <a:pt x="155008" y="685653"/>
                  </a:lnTo>
                  <a:lnTo>
                    <a:pt x="196096" y="703047"/>
                  </a:lnTo>
                  <a:lnTo>
                    <a:pt x="240129" y="713920"/>
                  </a:lnTo>
                  <a:lnTo>
                    <a:pt x="286511" y="717676"/>
                  </a:lnTo>
                  <a:lnTo>
                    <a:pt x="332894" y="713920"/>
                  </a:lnTo>
                  <a:lnTo>
                    <a:pt x="376927" y="703047"/>
                  </a:lnTo>
                  <a:lnTo>
                    <a:pt x="418015" y="685653"/>
                  </a:lnTo>
                  <a:lnTo>
                    <a:pt x="455560" y="662333"/>
                  </a:lnTo>
                  <a:lnTo>
                    <a:pt x="471289" y="648843"/>
                  </a:lnTo>
                  <a:lnTo>
                    <a:pt x="286511" y="648843"/>
                  </a:lnTo>
                  <a:lnTo>
                    <a:pt x="236618" y="643082"/>
                  </a:lnTo>
                  <a:lnTo>
                    <a:pt x="190791" y="626679"/>
                  </a:lnTo>
                  <a:lnTo>
                    <a:pt x="150348" y="600946"/>
                  </a:lnTo>
                  <a:lnTo>
                    <a:pt x="116603" y="567201"/>
                  </a:lnTo>
                  <a:lnTo>
                    <a:pt x="90870" y="526758"/>
                  </a:lnTo>
                  <a:lnTo>
                    <a:pt x="74467" y="480931"/>
                  </a:lnTo>
                  <a:lnTo>
                    <a:pt x="68706" y="431038"/>
                  </a:lnTo>
                  <a:lnTo>
                    <a:pt x="74467" y="381238"/>
                  </a:lnTo>
                  <a:lnTo>
                    <a:pt x="90870" y="335479"/>
                  </a:lnTo>
                  <a:lnTo>
                    <a:pt x="116603" y="295080"/>
                  </a:lnTo>
                  <a:lnTo>
                    <a:pt x="150348" y="261363"/>
                  </a:lnTo>
                  <a:lnTo>
                    <a:pt x="190791" y="235644"/>
                  </a:lnTo>
                  <a:lnTo>
                    <a:pt x="236618" y="219246"/>
                  </a:lnTo>
                  <a:lnTo>
                    <a:pt x="286511" y="213487"/>
                  </a:lnTo>
                  <a:lnTo>
                    <a:pt x="492741" y="213487"/>
                  </a:lnTo>
                  <a:lnTo>
                    <a:pt x="516127" y="180212"/>
                  </a:lnTo>
                  <a:lnTo>
                    <a:pt x="518941" y="173862"/>
                  </a:lnTo>
                  <a:lnTo>
                    <a:pt x="160274" y="173862"/>
                  </a:lnTo>
                  <a:lnTo>
                    <a:pt x="124968" y="124206"/>
                  </a:lnTo>
                  <a:lnTo>
                    <a:pt x="119506" y="121665"/>
                  </a:lnTo>
                  <a:close/>
                </a:path>
                <a:path w="573404" h="718185">
                  <a:moveTo>
                    <a:pt x="492741" y="213487"/>
                  </a:moveTo>
                  <a:lnTo>
                    <a:pt x="286511" y="213487"/>
                  </a:lnTo>
                  <a:lnTo>
                    <a:pt x="336405" y="219246"/>
                  </a:lnTo>
                  <a:lnTo>
                    <a:pt x="382232" y="235644"/>
                  </a:lnTo>
                  <a:lnTo>
                    <a:pt x="422675" y="261363"/>
                  </a:lnTo>
                  <a:lnTo>
                    <a:pt x="456420" y="295080"/>
                  </a:lnTo>
                  <a:lnTo>
                    <a:pt x="482153" y="335479"/>
                  </a:lnTo>
                  <a:lnTo>
                    <a:pt x="498556" y="381238"/>
                  </a:lnTo>
                  <a:lnTo>
                    <a:pt x="504317" y="431038"/>
                  </a:lnTo>
                  <a:lnTo>
                    <a:pt x="498556" y="480931"/>
                  </a:lnTo>
                  <a:lnTo>
                    <a:pt x="482153" y="526758"/>
                  </a:lnTo>
                  <a:lnTo>
                    <a:pt x="456420" y="567201"/>
                  </a:lnTo>
                  <a:lnTo>
                    <a:pt x="422675" y="600946"/>
                  </a:lnTo>
                  <a:lnTo>
                    <a:pt x="382232" y="626679"/>
                  </a:lnTo>
                  <a:lnTo>
                    <a:pt x="336405" y="643082"/>
                  </a:lnTo>
                  <a:lnTo>
                    <a:pt x="286511" y="648843"/>
                  </a:lnTo>
                  <a:lnTo>
                    <a:pt x="471289" y="648843"/>
                  </a:lnTo>
                  <a:lnTo>
                    <a:pt x="517635" y="600295"/>
                  </a:lnTo>
                  <a:lnTo>
                    <a:pt x="540973" y="562767"/>
                  </a:lnTo>
                  <a:lnTo>
                    <a:pt x="558381" y="521694"/>
                  </a:lnTo>
                  <a:lnTo>
                    <a:pt x="569263" y="477671"/>
                  </a:lnTo>
                  <a:lnTo>
                    <a:pt x="573024" y="431291"/>
                  </a:lnTo>
                  <a:lnTo>
                    <a:pt x="569063" y="383541"/>
                  </a:lnTo>
                  <a:lnTo>
                    <a:pt x="557617" y="338386"/>
                  </a:lnTo>
                  <a:lnTo>
                    <a:pt x="539337" y="296445"/>
                  </a:lnTo>
                  <a:lnTo>
                    <a:pt x="514876" y="258332"/>
                  </a:lnTo>
                  <a:lnTo>
                    <a:pt x="484885" y="224662"/>
                  </a:lnTo>
                  <a:lnTo>
                    <a:pt x="492741" y="213487"/>
                  </a:lnTo>
                  <a:close/>
                </a:path>
                <a:path w="573404" h="718185">
                  <a:moveTo>
                    <a:pt x="353313" y="108457"/>
                  </a:moveTo>
                  <a:lnTo>
                    <a:pt x="219709" y="108457"/>
                  </a:lnTo>
                  <a:lnTo>
                    <a:pt x="228066" y="110130"/>
                  </a:lnTo>
                  <a:lnTo>
                    <a:pt x="234934" y="114696"/>
                  </a:lnTo>
                  <a:lnTo>
                    <a:pt x="239587" y="121477"/>
                  </a:lnTo>
                  <a:lnTo>
                    <a:pt x="241300" y="129793"/>
                  </a:lnTo>
                  <a:lnTo>
                    <a:pt x="241300" y="148336"/>
                  </a:lnTo>
                  <a:lnTo>
                    <a:pt x="219995" y="152449"/>
                  </a:lnTo>
                  <a:lnTo>
                    <a:pt x="199358" y="158099"/>
                  </a:lnTo>
                  <a:lnTo>
                    <a:pt x="179435" y="165248"/>
                  </a:lnTo>
                  <a:lnTo>
                    <a:pt x="160274" y="173862"/>
                  </a:lnTo>
                  <a:lnTo>
                    <a:pt x="518941" y="173862"/>
                  </a:lnTo>
                  <a:lnTo>
                    <a:pt x="519022" y="171450"/>
                  </a:lnTo>
                  <a:lnTo>
                    <a:pt x="407797" y="171450"/>
                  </a:lnTo>
                  <a:lnTo>
                    <a:pt x="389586" y="163766"/>
                  </a:lnTo>
                  <a:lnTo>
                    <a:pt x="370792" y="157321"/>
                  </a:lnTo>
                  <a:lnTo>
                    <a:pt x="351450" y="152161"/>
                  </a:lnTo>
                  <a:lnTo>
                    <a:pt x="331597" y="148336"/>
                  </a:lnTo>
                  <a:lnTo>
                    <a:pt x="331597" y="129793"/>
                  </a:lnTo>
                  <a:lnTo>
                    <a:pt x="333311" y="121477"/>
                  </a:lnTo>
                  <a:lnTo>
                    <a:pt x="337978" y="114696"/>
                  </a:lnTo>
                  <a:lnTo>
                    <a:pt x="344884" y="110130"/>
                  </a:lnTo>
                  <a:lnTo>
                    <a:pt x="353313" y="108457"/>
                  </a:lnTo>
                  <a:close/>
                </a:path>
                <a:path w="573404" h="718185">
                  <a:moveTo>
                    <a:pt x="457961" y="118618"/>
                  </a:moveTo>
                  <a:lnTo>
                    <a:pt x="448690" y="118618"/>
                  </a:lnTo>
                  <a:lnTo>
                    <a:pt x="443229" y="121284"/>
                  </a:lnTo>
                  <a:lnTo>
                    <a:pt x="439547" y="126111"/>
                  </a:lnTo>
                  <a:lnTo>
                    <a:pt x="407797" y="171450"/>
                  </a:lnTo>
                  <a:lnTo>
                    <a:pt x="519022" y="171450"/>
                  </a:lnTo>
                  <a:lnTo>
                    <a:pt x="519144" y="167020"/>
                  </a:lnTo>
                  <a:lnTo>
                    <a:pt x="516806" y="160621"/>
                  </a:lnTo>
                  <a:lnTo>
                    <a:pt x="512063" y="155448"/>
                  </a:lnTo>
                  <a:lnTo>
                    <a:pt x="464820" y="121919"/>
                  </a:lnTo>
                  <a:lnTo>
                    <a:pt x="461518" y="119761"/>
                  </a:lnTo>
                  <a:lnTo>
                    <a:pt x="457961" y="118618"/>
                  </a:lnTo>
                  <a:close/>
                </a:path>
                <a:path w="573404" h="718185">
                  <a:moveTo>
                    <a:pt x="364871" y="0"/>
                  </a:moveTo>
                  <a:lnTo>
                    <a:pt x="207772" y="0"/>
                  </a:lnTo>
                  <a:lnTo>
                    <a:pt x="199562" y="1712"/>
                  </a:lnTo>
                  <a:lnTo>
                    <a:pt x="192770" y="6365"/>
                  </a:lnTo>
                  <a:lnTo>
                    <a:pt x="188144" y="13233"/>
                  </a:lnTo>
                  <a:lnTo>
                    <a:pt x="186435" y="21589"/>
                  </a:lnTo>
                  <a:lnTo>
                    <a:pt x="186435" y="86868"/>
                  </a:lnTo>
                  <a:lnTo>
                    <a:pt x="188144" y="95224"/>
                  </a:lnTo>
                  <a:lnTo>
                    <a:pt x="192770" y="102092"/>
                  </a:lnTo>
                  <a:lnTo>
                    <a:pt x="199562" y="106745"/>
                  </a:lnTo>
                  <a:lnTo>
                    <a:pt x="207772" y="108457"/>
                  </a:lnTo>
                  <a:lnTo>
                    <a:pt x="364871" y="108457"/>
                  </a:lnTo>
                  <a:lnTo>
                    <a:pt x="373300" y="106745"/>
                  </a:lnTo>
                  <a:lnTo>
                    <a:pt x="380206" y="102092"/>
                  </a:lnTo>
                  <a:lnTo>
                    <a:pt x="384873" y="95224"/>
                  </a:lnTo>
                  <a:lnTo>
                    <a:pt x="386587" y="86868"/>
                  </a:lnTo>
                  <a:lnTo>
                    <a:pt x="386587" y="21589"/>
                  </a:lnTo>
                  <a:lnTo>
                    <a:pt x="384873" y="13233"/>
                  </a:lnTo>
                  <a:lnTo>
                    <a:pt x="380206" y="6365"/>
                  </a:lnTo>
                  <a:lnTo>
                    <a:pt x="373300" y="1712"/>
                  </a:lnTo>
                  <a:lnTo>
                    <a:pt x="364871" y="0"/>
                  </a:lnTo>
                  <a:close/>
                </a:path>
              </a:pathLst>
            </a:custGeom>
            <a:solidFill>
              <a:srgbClr val="763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285359" y="1978278"/>
              <a:ext cx="572770" cy="718185"/>
            </a:xfrm>
            <a:custGeom>
              <a:avLst/>
              <a:gdLst/>
              <a:ahLst/>
              <a:cxnLst/>
              <a:rect l="l" t="t" r="r" b="b"/>
              <a:pathLst>
                <a:path w="572770" h="718185">
                  <a:moveTo>
                    <a:pt x="119379" y="121665"/>
                  </a:moveTo>
                  <a:lnTo>
                    <a:pt x="110236" y="121665"/>
                  </a:lnTo>
                  <a:lnTo>
                    <a:pt x="106679" y="122681"/>
                  </a:lnTo>
                  <a:lnTo>
                    <a:pt x="56387" y="158369"/>
                  </a:lnTo>
                  <a:lnTo>
                    <a:pt x="51482" y="163542"/>
                  </a:lnTo>
                  <a:lnTo>
                    <a:pt x="49053" y="169941"/>
                  </a:lnTo>
                  <a:lnTo>
                    <a:pt x="49244" y="176746"/>
                  </a:lnTo>
                  <a:lnTo>
                    <a:pt x="52196" y="183133"/>
                  </a:lnTo>
                  <a:lnTo>
                    <a:pt x="84074" y="228472"/>
                  </a:lnTo>
                  <a:lnTo>
                    <a:pt x="55384" y="261855"/>
                  </a:lnTo>
                  <a:lnTo>
                    <a:pt x="32040" y="299426"/>
                  </a:lnTo>
                  <a:lnTo>
                    <a:pt x="14634" y="340587"/>
                  </a:lnTo>
                  <a:lnTo>
                    <a:pt x="3757" y="384741"/>
                  </a:lnTo>
                  <a:lnTo>
                    <a:pt x="0" y="431291"/>
                  </a:lnTo>
                  <a:lnTo>
                    <a:pt x="3753" y="477671"/>
                  </a:lnTo>
                  <a:lnTo>
                    <a:pt x="14618" y="521694"/>
                  </a:lnTo>
                  <a:lnTo>
                    <a:pt x="32002" y="562767"/>
                  </a:lnTo>
                  <a:lnTo>
                    <a:pt x="55315" y="600295"/>
                  </a:lnTo>
                  <a:lnTo>
                    <a:pt x="83962" y="633682"/>
                  </a:lnTo>
                  <a:lnTo>
                    <a:pt x="117354" y="662333"/>
                  </a:lnTo>
                  <a:lnTo>
                    <a:pt x="154896" y="685653"/>
                  </a:lnTo>
                  <a:lnTo>
                    <a:pt x="195998" y="703047"/>
                  </a:lnTo>
                  <a:lnTo>
                    <a:pt x="240067" y="713920"/>
                  </a:lnTo>
                  <a:lnTo>
                    <a:pt x="286512" y="717676"/>
                  </a:lnTo>
                  <a:lnTo>
                    <a:pt x="332856" y="713920"/>
                  </a:lnTo>
                  <a:lnTo>
                    <a:pt x="376852" y="703047"/>
                  </a:lnTo>
                  <a:lnTo>
                    <a:pt x="417904" y="685653"/>
                  </a:lnTo>
                  <a:lnTo>
                    <a:pt x="455415" y="662333"/>
                  </a:lnTo>
                  <a:lnTo>
                    <a:pt x="471130" y="648843"/>
                  </a:lnTo>
                  <a:lnTo>
                    <a:pt x="286130" y="648843"/>
                  </a:lnTo>
                  <a:lnTo>
                    <a:pt x="236418" y="643082"/>
                  </a:lnTo>
                  <a:lnTo>
                    <a:pt x="190708" y="626679"/>
                  </a:lnTo>
                  <a:lnTo>
                    <a:pt x="150330" y="600946"/>
                  </a:lnTo>
                  <a:lnTo>
                    <a:pt x="116613" y="567201"/>
                  </a:lnTo>
                  <a:lnTo>
                    <a:pt x="90884" y="526758"/>
                  </a:lnTo>
                  <a:lnTo>
                    <a:pt x="74472" y="480931"/>
                  </a:lnTo>
                  <a:lnTo>
                    <a:pt x="68706" y="431038"/>
                  </a:lnTo>
                  <a:lnTo>
                    <a:pt x="74472" y="381238"/>
                  </a:lnTo>
                  <a:lnTo>
                    <a:pt x="90884" y="335479"/>
                  </a:lnTo>
                  <a:lnTo>
                    <a:pt x="116613" y="295080"/>
                  </a:lnTo>
                  <a:lnTo>
                    <a:pt x="150330" y="261363"/>
                  </a:lnTo>
                  <a:lnTo>
                    <a:pt x="190708" y="235644"/>
                  </a:lnTo>
                  <a:lnTo>
                    <a:pt x="236418" y="219246"/>
                  </a:lnTo>
                  <a:lnTo>
                    <a:pt x="286130" y="213487"/>
                  </a:lnTo>
                  <a:lnTo>
                    <a:pt x="492455" y="213487"/>
                  </a:lnTo>
                  <a:lnTo>
                    <a:pt x="515746" y="180212"/>
                  </a:lnTo>
                  <a:lnTo>
                    <a:pt x="518700" y="173862"/>
                  </a:lnTo>
                  <a:lnTo>
                    <a:pt x="160400" y="173862"/>
                  </a:lnTo>
                  <a:lnTo>
                    <a:pt x="124967" y="124206"/>
                  </a:lnTo>
                  <a:lnTo>
                    <a:pt x="119379" y="121665"/>
                  </a:lnTo>
                  <a:close/>
                </a:path>
                <a:path w="572770" h="718185">
                  <a:moveTo>
                    <a:pt x="492455" y="213487"/>
                  </a:moveTo>
                  <a:lnTo>
                    <a:pt x="286130" y="213487"/>
                  </a:lnTo>
                  <a:lnTo>
                    <a:pt x="336024" y="219246"/>
                  </a:lnTo>
                  <a:lnTo>
                    <a:pt x="381851" y="235644"/>
                  </a:lnTo>
                  <a:lnTo>
                    <a:pt x="422294" y="261363"/>
                  </a:lnTo>
                  <a:lnTo>
                    <a:pt x="456039" y="295080"/>
                  </a:lnTo>
                  <a:lnTo>
                    <a:pt x="481772" y="335479"/>
                  </a:lnTo>
                  <a:lnTo>
                    <a:pt x="498175" y="381238"/>
                  </a:lnTo>
                  <a:lnTo>
                    <a:pt x="503936" y="431038"/>
                  </a:lnTo>
                  <a:lnTo>
                    <a:pt x="498175" y="480931"/>
                  </a:lnTo>
                  <a:lnTo>
                    <a:pt x="481772" y="526758"/>
                  </a:lnTo>
                  <a:lnTo>
                    <a:pt x="456039" y="567201"/>
                  </a:lnTo>
                  <a:lnTo>
                    <a:pt x="422294" y="600946"/>
                  </a:lnTo>
                  <a:lnTo>
                    <a:pt x="381851" y="626679"/>
                  </a:lnTo>
                  <a:lnTo>
                    <a:pt x="336024" y="643082"/>
                  </a:lnTo>
                  <a:lnTo>
                    <a:pt x="286130" y="648843"/>
                  </a:lnTo>
                  <a:lnTo>
                    <a:pt x="471130" y="648843"/>
                  </a:lnTo>
                  <a:lnTo>
                    <a:pt x="517434" y="600295"/>
                  </a:lnTo>
                  <a:lnTo>
                    <a:pt x="540749" y="562767"/>
                  </a:lnTo>
                  <a:lnTo>
                    <a:pt x="558141" y="521694"/>
                  </a:lnTo>
                  <a:lnTo>
                    <a:pt x="569013" y="477671"/>
                  </a:lnTo>
                  <a:lnTo>
                    <a:pt x="572769" y="431291"/>
                  </a:lnTo>
                  <a:lnTo>
                    <a:pt x="568797" y="383541"/>
                  </a:lnTo>
                  <a:lnTo>
                    <a:pt x="557326" y="338386"/>
                  </a:lnTo>
                  <a:lnTo>
                    <a:pt x="539028" y="296445"/>
                  </a:lnTo>
                  <a:lnTo>
                    <a:pt x="514573" y="258332"/>
                  </a:lnTo>
                  <a:lnTo>
                    <a:pt x="484631" y="224662"/>
                  </a:lnTo>
                  <a:lnTo>
                    <a:pt x="492455" y="213487"/>
                  </a:lnTo>
                  <a:close/>
                </a:path>
                <a:path w="572770" h="718185">
                  <a:moveTo>
                    <a:pt x="353060" y="108457"/>
                  </a:moveTo>
                  <a:lnTo>
                    <a:pt x="219710" y="108457"/>
                  </a:lnTo>
                  <a:lnTo>
                    <a:pt x="228099" y="110130"/>
                  </a:lnTo>
                  <a:lnTo>
                    <a:pt x="234918" y="114696"/>
                  </a:lnTo>
                  <a:lnTo>
                    <a:pt x="239498" y="121477"/>
                  </a:lnTo>
                  <a:lnTo>
                    <a:pt x="241173" y="129793"/>
                  </a:lnTo>
                  <a:lnTo>
                    <a:pt x="241173" y="148335"/>
                  </a:lnTo>
                  <a:lnTo>
                    <a:pt x="220033" y="152449"/>
                  </a:lnTo>
                  <a:lnTo>
                    <a:pt x="199501" y="158099"/>
                  </a:lnTo>
                  <a:lnTo>
                    <a:pt x="179611" y="165248"/>
                  </a:lnTo>
                  <a:lnTo>
                    <a:pt x="160400" y="173862"/>
                  </a:lnTo>
                  <a:lnTo>
                    <a:pt x="518700" y="173862"/>
                  </a:lnTo>
                  <a:lnTo>
                    <a:pt x="518794" y="171450"/>
                  </a:lnTo>
                  <a:lnTo>
                    <a:pt x="407288" y="171450"/>
                  </a:lnTo>
                  <a:lnTo>
                    <a:pt x="389193" y="163766"/>
                  </a:lnTo>
                  <a:lnTo>
                    <a:pt x="370538" y="157321"/>
                  </a:lnTo>
                  <a:lnTo>
                    <a:pt x="351335" y="152161"/>
                  </a:lnTo>
                  <a:lnTo>
                    <a:pt x="331596" y="148335"/>
                  </a:lnTo>
                  <a:lnTo>
                    <a:pt x="331596" y="129793"/>
                  </a:lnTo>
                  <a:lnTo>
                    <a:pt x="333271" y="121477"/>
                  </a:lnTo>
                  <a:lnTo>
                    <a:pt x="337851" y="114696"/>
                  </a:lnTo>
                  <a:lnTo>
                    <a:pt x="344670" y="110130"/>
                  </a:lnTo>
                  <a:lnTo>
                    <a:pt x="353060" y="108457"/>
                  </a:lnTo>
                  <a:close/>
                </a:path>
                <a:path w="572770" h="718185">
                  <a:moveTo>
                    <a:pt x="457580" y="118618"/>
                  </a:moveTo>
                  <a:lnTo>
                    <a:pt x="448563" y="118618"/>
                  </a:lnTo>
                  <a:lnTo>
                    <a:pt x="442975" y="121284"/>
                  </a:lnTo>
                  <a:lnTo>
                    <a:pt x="407288" y="171450"/>
                  </a:lnTo>
                  <a:lnTo>
                    <a:pt x="518794" y="171450"/>
                  </a:lnTo>
                  <a:lnTo>
                    <a:pt x="518937" y="167020"/>
                  </a:lnTo>
                  <a:lnTo>
                    <a:pt x="516514" y="160621"/>
                  </a:lnTo>
                  <a:lnTo>
                    <a:pt x="511555" y="155447"/>
                  </a:lnTo>
                  <a:lnTo>
                    <a:pt x="461263" y="119760"/>
                  </a:lnTo>
                  <a:lnTo>
                    <a:pt x="457580" y="118618"/>
                  </a:lnTo>
                  <a:close/>
                </a:path>
                <a:path w="572770" h="718185">
                  <a:moveTo>
                    <a:pt x="364870" y="0"/>
                  </a:moveTo>
                  <a:lnTo>
                    <a:pt x="207771" y="0"/>
                  </a:lnTo>
                  <a:lnTo>
                    <a:pt x="199509" y="1712"/>
                  </a:lnTo>
                  <a:lnTo>
                    <a:pt x="192722" y="6365"/>
                  </a:lnTo>
                  <a:lnTo>
                    <a:pt x="188126" y="13233"/>
                  </a:lnTo>
                  <a:lnTo>
                    <a:pt x="186436" y="21589"/>
                  </a:lnTo>
                  <a:lnTo>
                    <a:pt x="186436" y="86868"/>
                  </a:lnTo>
                  <a:lnTo>
                    <a:pt x="188126" y="95224"/>
                  </a:lnTo>
                  <a:lnTo>
                    <a:pt x="192722" y="102092"/>
                  </a:lnTo>
                  <a:lnTo>
                    <a:pt x="199509" y="106745"/>
                  </a:lnTo>
                  <a:lnTo>
                    <a:pt x="207771" y="108457"/>
                  </a:lnTo>
                  <a:lnTo>
                    <a:pt x="364870" y="108457"/>
                  </a:lnTo>
                  <a:lnTo>
                    <a:pt x="373187" y="106745"/>
                  </a:lnTo>
                  <a:lnTo>
                    <a:pt x="379968" y="102092"/>
                  </a:lnTo>
                  <a:lnTo>
                    <a:pt x="384534" y="95224"/>
                  </a:lnTo>
                  <a:lnTo>
                    <a:pt x="386206" y="86868"/>
                  </a:lnTo>
                  <a:lnTo>
                    <a:pt x="386206" y="21589"/>
                  </a:lnTo>
                  <a:lnTo>
                    <a:pt x="384534" y="13233"/>
                  </a:lnTo>
                  <a:lnTo>
                    <a:pt x="379968" y="6365"/>
                  </a:lnTo>
                  <a:lnTo>
                    <a:pt x="373187" y="1712"/>
                  </a:lnTo>
                  <a:lnTo>
                    <a:pt x="364870" y="0"/>
                  </a:lnTo>
                  <a:close/>
                </a:path>
              </a:pathLst>
            </a:custGeom>
            <a:solidFill>
              <a:srgbClr val="C76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401567" y="3147059"/>
              <a:ext cx="573405" cy="718185"/>
            </a:xfrm>
            <a:custGeom>
              <a:avLst/>
              <a:gdLst/>
              <a:ahLst/>
              <a:cxnLst/>
              <a:rect l="l" t="t" r="r" b="b"/>
              <a:pathLst>
                <a:path w="573404" h="718185">
                  <a:moveTo>
                    <a:pt x="119380" y="121412"/>
                  </a:moveTo>
                  <a:lnTo>
                    <a:pt x="110109" y="121412"/>
                  </a:lnTo>
                  <a:lnTo>
                    <a:pt x="106680" y="122427"/>
                  </a:lnTo>
                  <a:lnTo>
                    <a:pt x="56261" y="158241"/>
                  </a:lnTo>
                  <a:lnTo>
                    <a:pt x="51302" y="163397"/>
                  </a:lnTo>
                  <a:lnTo>
                    <a:pt x="48879" y="169767"/>
                  </a:lnTo>
                  <a:lnTo>
                    <a:pt x="49099" y="176565"/>
                  </a:lnTo>
                  <a:lnTo>
                    <a:pt x="52070" y="183006"/>
                  </a:lnTo>
                  <a:lnTo>
                    <a:pt x="84074" y="228472"/>
                  </a:lnTo>
                  <a:lnTo>
                    <a:pt x="55432" y="261806"/>
                  </a:lnTo>
                  <a:lnTo>
                    <a:pt x="32095" y="299371"/>
                  </a:lnTo>
                  <a:lnTo>
                    <a:pt x="14671" y="340551"/>
                  </a:lnTo>
                  <a:lnTo>
                    <a:pt x="3769" y="384729"/>
                  </a:lnTo>
                  <a:lnTo>
                    <a:pt x="0" y="431291"/>
                  </a:lnTo>
                  <a:lnTo>
                    <a:pt x="3753" y="477674"/>
                  </a:lnTo>
                  <a:lnTo>
                    <a:pt x="14618" y="521707"/>
                  </a:lnTo>
                  <a:lnTo>
                    <a:pt x="32002" y="562795"/>
                  </a:lnTo>
                  <a:lnTo>
                    <a:pt x="55315" y="600340"/>
                  </a:lnTo>
                  <a:lnTo>
                    <a:pt x="83962" y="633745"/>
                  </a:lnTo>
                  <a:lnTo>
                    <a:pt x="117354" y="662415"/>
                  </a:lnTo>
                  <a:lnTo>
                    <a:pt x="154896" y="685753"/>
                  </a:lnTo>
                  <a:lnTo>
                    <a:pt x="195998" y="703161"/>
                  </a:lnTo>
                  <a:lnTo>
                    <a:pt x="240067" y="714043"/>
                  </a:lnTo>
                  <a:lnTo>
                    <a:pt x="286512" y="717803"/>
                  </a:lnTo>
                  <a:lnTo>
                    <a:pt x="332894" y="714043"/>
                  </a:lnTo>
                  <a:lnTo>
                    <a:pt x="376927" y="703161"/>
                  </a:lnTo>
                  <a:lnTo>
                    <a:pt x="418015" y="685753"/>
                  </a:lnTo>
                  <a:lnTo>
                    <a:pt x="455560" y="662415"/>
                  </a:lnTo>
                  <a:lnTo>
                    <a:pt x="471078" y="649096"/>
                  </a:lnTo>
                  <a:lnTo>
                    <a:pt x="286512" y="649096"/>
                  </a:lnTo>
                  <a:lnTo>
                    <a:pt x="236618" y="643336"/>
                  </a:lnTo>
                  <a:lnTo>
                    <a:pt x="190791" y="626933"/>
                  </a:lnTo>
                  <a:lnTo>
                    <a:pt x="150348" y="601200"/>
                  </a:lnTo>
                  <a:lnTo>
                    <a:pt x="116603" y="567455"/>
                  </a:lnTo>
                  <a:lnTo>
                    <a:pt x="90870" y="527012"/>
                  </a:lnTo>
                  <a:lnTo>
                    <a:pt x="74467" y="481185"/>
                  </a:lnTo>
                  <a:lnTo>
                    <a:pt x="68707" y="431291"/>
                  </a:lnTo>
                  <a:lnTo>
                    <a:pt x="74467" y="381351"/>
                  </a:lnTo>
                  <a:lnTo>
                    <a:pt x="90870" y="335491"/>
                  </a:lnTo>
                  <a:lnTo>
                    <a:pt x="116603" y="295025"/>
                  </a:lnTo>
                  <a:lnTo>
                    <a:pt x="150348" y="261266"/>
                  </a:lnTo>
                  <a:lnTo>
                    <a:pt x="190791" y="235526"/>
                  </a:lnTo>
                  <a:lnTo>
                    <a:pt x="236618" y="219120"/>
                  </a:lnTo>
                  <a:lnTo>
                    <a:pt x="286512" y="213359"/>
                  </a:lnTo>
                  <a:lnTo>
                    <a:pt x="492741" y="213359"/>
                  </a:lnTo>
                  <a:lnTo>
                    <a:pt x="516128" y="180466"/>
                  </a:lnTo>
                  <a:lnTo>
                    <a:pt x="518886" y="173989"/>
                  </a:lnTo>
                  <a:lnTo>
                    <a:pt x="160274" y="173989"/>
                  </a:lnTo>
                  <a:lnTo>
                    <a:pt x="124968" y="124078"/>
                  </a:lnTo>
                  <a:lnTo>
                    <a:pt x="119380" y="121412"/>
                  </a:lnTo>
                  <a:close/>
                </a:path>
                <a:path w="573404" h="718185">
                  <a:moveTo>
                    <a:pt x="492741" y="213359"/>
                  </a:moveTo>
                  <a:lnTo>
                    <a:pt x="286512" y="213359"/>
                  </a:lnTo>
                  <a:lnTo>
                    <a:pt x="336405" y="219120"/>
                  </a:lnTo>
                  <a:lnTo>
                    <a:pt x="382232" y="235526"/>
                  </a:lnTo>
                  <a:lnTo>
                    <a:pt x="422675" y="261266"/>
                  </a:lnTo>
                  <a:lnTo>
                    <a:pt x="456420" y="295025"/>
                  </a:lnTo>
                  <a:lnTo>
                    <a:pt x="482153" y="335491"/>
                  </a:lnTo>
                  <a:lnTo>
                    <a:pt x="498556" y="381351"/>
                  </a:lnTo>
                  <a:lnTo>
                    <a:pt x="504317" y="431291"/>
                  </a:lnTo>
                  <a:lnTo>
                    <a:pt x="498556" y="481185"/>
                  </a:lnTo>
                  <a:lnTo>
                    <a:pt x="482153" y="527012"/>
                  </a:lnTo>
                  <a:lnTo>
                    <a:pt x="456420" y="567455"/>
                  </a:lnTo>
                  <a:lnTo>
                    <a:pt x="422675" y="601200"/>
                  </a:lnTo>
                  <a:lnTo>
                    <a:pt x="382232" y="626933"/>
                  </a:lnTo>
                  <a:lnTo>
                    <a:pt x="336405" y="643336"/>
                  </a:lnTo>
                  <a:lnTo>
                    <a:pt x="286512" y="649096"/>
                  </a:lnTo>
                  <a:lnTo>
                    <a:pt x="471078" y="649096"/>
                  </a:lnTo>
                  <a:lnTo>
                    <a:pt x="517635" y="600340"/>
                  </a:lnTo>
                  <a:lnTo>
                    <a:pt x="540973" y="562795"/>
                  </a:lnTo>
                  <a:lnTo>
                    <a:pt x="558381" y="521707"/>
                  </a:lnTo>
                  <a:lnTo>
                    <a:pt x="569263" y="477674"/>
                  </a:lnTo>
                  <a:lnTo>
                    <a:pt x="573024" y="431291"/>
                  </a:lnTo>
                  <a:lnTo>
                    <a:pt x="569063" y="383636"/>
                  </a:lnTo>
                  <a:lnTo>
                    <a:pt x="557617" y="338480"/>
                  </a:lnTo>
                  <a:lnTo>
                    <a:pt x="539337" y="296463"/>
                  </a:lnTo>
                  <a:lnTo>
                    <a:pt x="514876" y="258226"/>
                  </a:lnTo>
                  <a:lnTo>
                    <a:pt x="484886" y="224408"/>
                  </a:lnTo>
                  <a:lnTo>
                    <a:pt x="492741" y="213359"/>
                  </a:lnTo>
                  <a:close/>
                </a:path>
                <a:path w="573404" h="718185">
                  <a:moveTo>
                    <a:pt x="353060" y="108331"/>
                  </a:moveTo>
                  <a:lnTo>
                    <a:pt x="219710" y="108331"/>
                  </a:lnTo>
                  <a:lnTo>
                    <a:pt x="228066" y="110039"/>
                  </a:lnTo>
                  <a:lnTo>
                    <a:pt x="234934" y="114665"/>
                  </a:lnTo>
                  <a:lnTo>
                    <a:pt x="239587" y="121457"/>
                  </a:lnTo>
                  <a:lnTo>
                    <a:pt x="241300" y="129666"/>
                  </a:lnTo>
                  <a:lnTo>
                    <a:pt x="241300" y="148208"/>
                  </a:lnTo>
                  <a:lnTo>
                    <a:pt x="219995" y="152487"/>
                  </a:lnTo>
                  <a:lnTo>
                    <a:pt x="199358" y="158241"/>
                  </a:lnTo>
                  <a:lnTo>
                    <a:pt x="179435" y="165425"/>
                  </a:lnTo>
                  <a:lnTo>
                    <a:pt x="160274" y="173989"/>
                  </a:lnTo>
                  <a:lnTo>
                    <a:pt x="518886" y="173989"/>
                  </a:lnTo>
                  <a:lnTo>
                    <a:pt x="518957" y="173823"/>
                  </a:lnTo>
                  <a:lnTo>
                    <a:pt x="519015" y="171703"/>
                  </a:lnTo>
                  <a:lnTo>
                    <a:pt x="407543" y="171703"/>
                  </a:lnTo>
                  <a:lnTo>
                    <a:pt x="389479" y="163943"/>
                  </a:lnTo>
                  <a:lnTo>
                    <a:pt x="370760" y="157337"/>
                  </a:lnTo>
                  <a:lnTo>
                    <a:pt x="351446" y="152040"/>
                  </a:lnTo>
                  <a:lnTo>
                    <a:pt x="331597" y="148208"/>
                  </a:lnTo>
                  <a:lnTo>
                    <a:pt x="331597" y="129666"/>
                  </a:lnTo>
                  <a:lnTo>
                    <a:pt x="333307" y="121457"/>
                  </a:lnTo>
                  <a:lnTo>
                    <a:pt x="337947" y="114665"/>
                  </a:lnTo>
                  <a:lnTo>
                    <a:pt x="344777" y="110039"/>
                  </a:lnTo>
                  <a:lnTo>
                    <a:pt x="353060" y="108331"/>
                  </a:lnTo>
                  <a:close/>
                </a:path>
                <a:path w="573404" h="718185">
                  <a:moveTo>
                    <a:pt x="457962" y="118617"/>
                  </a:moveTo>
                  <a:lnTo>
                    <a:pt x="448818" y="118617"/>
                  </a:lnTo>
                  <a:lnTo>
                    <a:pt x="443230" y="121284"/>
                  </a:lnTo>
                  <a:lnTo>
                    <a:pt x="439547" y="126237"/>
                  </a:lnTo>
                  <a:lnTo>
                    <a:pt x="407543" y="171703"/>
                  </a:lnTo>
                  <a:lnTo>
                    <a:pt x="519015" y="171703"/>
                  </a:lnTo>
                  <a:lnTo>
                    <a:pt x="519144" y="166941"/>
                  </a:lnTo>
                  <a:lnTo>
                    <a:pt x="516806" y="160535"/>
                  </a:lnTo>
                  <a:lnTo>
                    <a:pt x="512064" y="155320"/>
                  </a:lnTo>
                  <a:lnTo>
                    <a:pt x="461391" y="119633"/>
                  </a:lnTo>
                  <a:lnTo>
                    <a:pt x="457962" y="118617"/>
                  </a:lnTo>
                  <a:close/>
                </a:path>
                <a:path w="573404" h="718185">
                  <a:moveTo>
                    <a:pt x="364871" y="0"/>
                  </a:moveTo>
                  <a:lnTo>
                    <a:pt x="207772" y="0"/>
                  </a:lnTo>
                  <a:lnTo>
                    <a:pt x="199455" y="1674"/>
                  </a:lnTo>
                  <a:lnTo>
                    <a:pt x="192674" y="6254"/>
                  </a:lnTo>
                  <a:lnTo>
                    <a:pt x="188108" y="13073"/>
                  </a:lnTo>
                  <a:lnTo>
                    <a:pt x="186436" y="21462"/>
                  </a:lnTo>
                  <a:lnTo>
                    <a:pt x="186436" y="86867"/>
                  </a:lnTo>
                  <a:lnTo>
                    <a:pt x="188108" y="95150"/>
                  </a:lnTo>
                  <a:lnTo>
                    <a:pt x="192674" y="101981"/>
                  </a:lnTo>
                  <a:lnTo>
                    <a:pt x="199455" y="106620"/>
                  </a:lnTo>
                  <a:lnTo>
                    <a:pt x="207772" y="108331"/>
                  </a:lnTo>
                  <a:lnTo>
                    <a:pt x="364871" y="108331"/>
                  </a:lnTo>
                  <a:lnTo>
                    <a:pt x="373300" y="106620"/>
                  </a:lnTo>
                  <a:lnTo>
                    <a:pt x="380206" y="101981"/>
                  </a:lnTo>
                  <a:lnTo>
                    <a:pt x="384873" y="95150"/>
                  </a:lnTo>
                  <a:lnTo>
                    <a:pt x="386588" y="86867"/>
                  </a:lnTo>
                  <a:lnTo>
                    <a:pt x="386588" y="21462"/>
                  </a:lnTo>
                  <a:lnTo>
                    <a:pt x="384873" y="13073"/>
                  </a:lnTo>
                  <a:lnTo>
                    <a:pt x="380206" y="6254"/>
                  </a:lnTo>
                  <a:lnTo>
                    <a:pt x="373300" y="1674"/>
                  </a:lnTo>
                  <a:lnTo>
                    <a:pt x="364871" y="0"/>
                  </a:lnTo>
                  <a:close/>
                </a:path>
              </a:pathLst>
            </a:custGeom>
            <a:solidFill>
              <a:srgbClr val="EB4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86555" y="3398519"/>
              <a:ext cx="176784" cy="24968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570346" y="2228087"/>
              <a:ext cx="179705" cy="355600"/>
            </a:xfrm>
            <a:custGeom>
              <a:avLst/>
              <a:gdLst/>
              <a:ahLst/>
              <a:cxnLst/>
              <a:rect l="l" t="t" r="r" b="b"/>
              <a:pathLst>
                <a:path w="179704" h="355600">
                  <a:moveTo>
                    <a:pt x="2666" y="0"/>
                  </a:moveTo>
                  <a:lnTo>
                    <a:pt x="2158" y="177545"/>
                  </a:lnTo>
                  <a:lnTo>
                    <a:pt x="0" y="355092"/>
                  </a:lnTo>
                  <a:lnTo>
                    <a:pt x="48865" y="348874"/>
                  </a:lnTo>
                  <a:lnTo>
                    <a:pt x="91331" y="331093"/>
                  </a:lnTo>
                  <a:lnTo>
                    <a:pt x="127349" y="303434"/>
                  </a:lnTo>
                  <a:lnTo>
                    <a:pt x="155217" y="267584"/>
                  </a:lnTo>
                  <a:lnTo>
                    <a:pt x="173236" y="225228"/>
                  </a:lnTo>
                  <a:lnTo>
                    <a:pt x="179704" y="178054"/>
                  </a:lnTo>
                  <a:lnTo>
                    <a:pt x="173487" y="130839"/>
                  </a:lnTo>
                  <a:lnTo>
                    <a:pt x="155706" y="88373"/>
                  </a:lnTo>
                  <a:lnTo>
                    <a:pt x="128047" y="52355"/>
                  </a:lnTo>
                  <a:lnTo>
                    <a:pt x="92197" y="24487"/>
                  </a:lnTo>
                  <a:lnTo>
                    <a:pt x="49841" y="6468"/>
                  </a:lnTo>
                  <a:lnTo>
                    <a:pt x="2666" y="0"/>
                  </a:lnTo>
                  <a:close/>
                </a:path>
              </a:pathLst>
            </a:custGeom>
            <a:solidFill>
              <a:srgbClr val="C76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281671" y="3467099"/>
              <a:ext cx="353695" cy="353695"/>
            </a:xfrm>
            <a:custGeom>
              <a:avLst/>
              <a:gdLst/>
              <a:ahLst/>
              <a:cxnLst/>
              <a:rect l="l" t="t" r="r" b="b"/>
              <a:pathLst>
                <a:path w="353695" h="353695">
                  <a:moveTo>
                    <a:pt x="177292" y="0"/>
                  </a:moveTo>
                  <a:lnTo>
                    <a:pt x="176783" y="176784"/>
                  </a:lnTo>
                  <a:lnTo>
                    <a:pt x="0" y="179578"/>
                  </a:lnTo>
                  <a:lnTo>
                    <a:pt x="6892" y="225918"/>
                  </a:lnTo>
                  <a:lnTo>
                    <a:pt x="24957" y="267471"/>
                  </a:lnTo>
                  <a:lnTo>
                    <a:pt x="52562" y="302625"/>
                  </a:lnTo>
                  <a:lnTo>
                    <a:pt x="88072" y="329767"/>
                  </a:lnTo>
                  <a:lnTo>
                    <a:pt x="129854" y="347285"/>
                  </a:lnTo>
                  <a:lnTo>
                    <a:pt x="176275" y="353568"/>
                  </a:lnTo>
                  <a:lnTo>
                    <a:pt x="223301" y="347380"/>
                  </a:lnTo>
                  <a:lnTo>
                    <a:pt x="265589" y="329682"/>
                  </a:lnTo>
                  <a:lnTo>
                    <a:pt x="301450" y="302148"/>
                  </a:lnTo>
                  <a:lnTo>
                    <a:pt x="329193" y="266455"/>
                  </a:lnTo>
                  <a:lnTo>
                    <a:pt x="347129" y="224277"/>
                  </a:lnTo>
                  <a:lnTo>
                    <a:pt x="353568" y="177291"/>
                  </a:lnTo>
                  <a:lnTo>
                    <a:pt x="347380" y="130266"/>
                  </a:lnTo>
                  <a:lnTo>
                    <a:pt x="329682" y="87978"/>
                  </a:lnTo>
                  <a:lnTo>
                    <a:pt x="302148" y="52117"/>
                  </a:lnTo>
                  <a:lnTo>
                    <a:pt x="266455" y="24374"/>
                  </a:lnTo>
                  <a:lnTo>
                    <a:pt x="224277" y="6438"/>
                  </a:lnTo>
                  <a:lnTo>
                    <a:pt x="177292" y="0"/>
                  </a:lnTo>
                  <a:close/>
                </a:path>
              </a:pathLst>
            </a:custGeom>
            <a:solidFill>
              <a:srgbClr val="763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05177" y="2228087"/>
              <a:ext cx="148082" cy="177545"/>
            </a:xfrm>
            <a:prstGeom prst="rect">
              <a:avLst/>
            </a:prstGeom>
          </p:spPr>
        </p:pic>
      </p:grpSp>
      <p:pic>
        <p:nvPicPr>
          <p:cNvPr id="40" name="Resim 3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60154" y="4089747"/>
            <a:ext cx="1183846" cy="105375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B0F0"/>
                </a:solidFill>
              </a:rPr>
              <a:t>Zamanı Verimli Kullanmak İçin Nasıl Planlama Yapmalıyım?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346" y="1572048"/>
            <a:ext cx="7765322" cy="3133302"/>
          </a:xfrm>
        </p:spPr>
        <p:txBody>
          <a:bodyPr/>
          <a:lstStyle/>
          <a:p>
            <a:pPr lvl="0"/>
            <a:r>
              <a:rPr lang="tr-TR" b="1" dirty="0">
                <a:solidFill>
                  <a:srgbClr val="C00000"/>
                </a:solidFill>
              </a:rPr>
              <a:t>1. Aşama: </a:t>
            </a:r>
            <a:r>
              <a:rPr lang="tr-TR" b="1" dirty="0"/>
              <a:t>Yapılacakların listesi.</a:t>
            </a:r>
            <a:r>
              <a:rPr lang="tr-TR" dirty="0"/>
              <a:t> Yapılacakların unutulmaması için yapılan listedir.</a:t>
            </a:r>
          </a:p>
          <a:p>
            <a:pPr lvl="0"/>
            <a:r>
              <a:rPr lang="tr-TR" dirty="0">
                <a:solidFill>
                  <a:srgbClr val="C00000"/>
                </a:solidFill>
              </a:rPr>
              <a:t>2</a:t>
            </a:r>
            <a:r>
              <a:rPr lang="tr-TR" b="1" dirty="0">
                <a:solidFill>
                  <a:srgbClr val="C00000"/>
                </a:solidFill>
              </a:rPr>
              <a:t>. Aşama: </a:t>
            </a:r>
            <a:r>
              <a:rPr lang="tr-TR" b="1" dirty="0" err="1"/>
              <a:t>Takvimleme</a:t>
            </a:r>
            <a:r>
              <a:rPr lang="tr-TR" b="1" dirty="0"/>
              <a:t>:</a:t>
            </a:r>
            <a:r>
              <a:rPr lang="tr-TR" dirty="0"/>
              <a:t> Yapılacak işleri zaman sırasına koyma işidir.</a:t>
            </a:r>
          </a:p>
          <a:p>
            <a:pPr lvl="0"/>
            <a:r>
              <a:rPr lang="tr-TR" b="1" dirty="0">
                <a:solidFill>
                  <a:srgbClr val="C00000"/>
                </a:solidFill>
              </a:rPr>
              <a:t>3. Aşama: </a:t>
            </a:r>
            <a:r>
              <a:rPr lang="tr-TR" b="1" dirty="0"/>
              <a:t>Önceliklerin belirlenmesi.</a:t>
            </a:r>
            <a:r>
              <a:rPr lang="tr-TR" dirty="0"/>
              <a:t> Yapılacak işlerin önemine göre öncelik tanınması.</a:t>
            </a:r>
          </a:p>
          <a:p>
            <a:pPr lvl="0"/>
            <a:r>
              <a:rPr lang="tr-TR" b="1" dirty="0">
                <a:solidFill>
                  <a:srgbClr val="C00000"/>
                </a:solidFill>
              </a:rPr>
              <a:t>4. Aşama: </a:t>
            </a:r>
            <a:r>
              <a:rPr lang="tr-TR" b="1" dirty="0"/>
              <a:t>Zamanı yönetmeyi değil, yaşamımızı yönetmeyi odak aldığımız zaman ortaya çıkar.</a:t>
            </a:r>
            <a:r>
              <a:rPr lang="tr-TR" dirty="0"/>
              <a:t> Bu aşama, zamana ve ürünlere yönelmek yerine kişilere ve etkili olmaya yöneliktir. Kısaca üretim ve üretim kapasitesi dengesi üzerinde durur.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154" y="4089747"/>
            <a:ext cx="1183846" cy="10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25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338650"/>
            <a:ext cx="6019800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effectLst/>
              </a:rPr>
              <a:t>GÜNLÜK KONTROL LİSTESİ</a:t>
            </a:r>
          </a:p>
        </p:txBody>
      </p:sp>
      <p:sp>
        <p:nvSpPr>
          <p:cNvPr id="3" name="object 3"/>
          <p:cNvSpPr/>
          <p:nvPr/>
        </p:nvSpPr>
        <p:spPr>
          <a:xfrm>
            <a:off x="3315943" y="978015"/>
            <a:ext cx="5340350" cy="754380"/>
          </a:xfrm>
          <a:custGeom>
            <a:avLst/>
            <a:gdLst/>
            <a:ahLst/>
            <a:cxnLst/>
            <a:rect l="l" t="t" r="r" b="b"/>
            <a:pathLst>
              <a:path w="5340350" h="754380">
                <a:moveTo>
                  <a:pt x="5340096" y="0"/>
                </a:moveTo>
                <a:lnTo>
                  <a:pt x="0" y="0"/>
                </a:lnTo>
                <a:lnTo>
                  <a:pt x="0" y="754379"/>
                </a:lnTo>
                <a:lnTo>
                  <a:pt x="5340096" y="754379"/>
                </a:lnTo>
                <a:lnTo>
                  <a:pt x="5340096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24200" y="1030465"/>
            <a:ext cx="5340350" cy="564257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R="129539" algn="r">
              <a:lnSpc>
                <a:spcPct val="100000"/>
              </a:lnSpc>
            </a:pPr>
            <a:r>
              <a:rPr sz="1200" spc="-30" dirty="0">
                <a:solidFill>
                  <a:schemeClr val="bg1"/>
                </a:solidFill>
                <a:latin typeface="Lucida Sans Unicode"/>
                <a:cs typeface="Lucida Sans Unicode"/>
              </a:rPr>
              <a:t>Günlük</a:t>
            </a:r>
            <a:r>
              <a:rPr sz="1200" spc="-55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chemeClr val="bg1"/>
                </a:solidFill>
                <a:latin typeface="Lucida Sans Unicode"/>
                <a:cs typeface="Lucida Sans Unicode"/>
              </a:rPr>
              <a:t>kontrol </a:t>
            </a:r>
            <a:r>
              <a:rPr sz="1200" spc="-40" dirty="0">
                <a:solidFill>
                  <a:schemeClr val="bg1"/>
                </a:solidFill>
                <a:latin typeface="Lucida Sans Unicode"/>
                <a:cs typeface="Lucida Sans Unicode"/>
              </a:rPr>
              <a:t>listesi</a:t>
            </a:r>
            <a:r>
              <a:rPr sz="1200" spc="-55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chemeClr val="bg1"/>
                </a:solidFill>
                <a:latin typeface="Lucida Sans Unicode"/>
                <a:cs typeface="Lucida Sans Unicode"/>
              </a:rPr>
              <a:t>oluşturarak</a:t>
            </a:r>
            <a:r>
              <a:rPr sz="1200" spc="-60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chemeClr val="bg1"/>
                </a:solidFill>
                <a:latin typeface="Lucida Sans Unicode"/>
                <a:cs typeface="Lucida Sans Unicode"/>
              </a:rPr>
              <a:t>çalışma</a:t>
            </a:r>
            <a:r>
              <a:rPr sz="1200" spc="-75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chemeClr val="bg1"/>
                </a:solidFill>
                <a:latin typeface="Lucida Sans Unicode"/>
                <a:cs typeface="Lucida Sans Unicode"/>
              </a:rPr>
              <a:t>performansınızı</a:t>
            </a:r>
            <a:endParaRPr sz="1200" dirty="0">
              <a:solidFill>
                <a:schemeClr val="bg1"/>
              </a:solidFill>
              <a:latin typeface="Lucida Sans Unicode"/>
              <a:cs typeface="Lucida Sans Unicode"/>
            </a:endParaRPr>
          </a:p>
          <a:p>
            <a:pPr marR="130175" algn="r">
              <a:lnSpc>
                <a:spcPct val="100000"/>
              </a:lnSpc>
              <a:spcBef>
                <a:spcPts val="5"/>
              </a:spcBef>
            </a:pPr>
            <a:r>
              <a:rPr sz="1200" spc="-35" dirty="0">
                <a:solidFill>
                  <a:schemeClr val="bg1"/>
                </a:solidFill>
                <a:latin typeface="Lucida Sans Unicode"/>
                <a:cs typeface="Lucida Sans Unicode"/>
              </a:rPr>
              <a:t>arttırabilirsiniz.</a:t>
            </a:r>
            <a:endParaRPr sz="1200" dirty="0">
              <a:solidFill>
                <a:schemeClr val="bg1"/>
              </a:solidFill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15943" y="1834133"/>
            <a:ext cx="5340350" cy="754380"/>
          </a:xfrm>
          <a:custGeom>
            <a:avLst/>
            <a:gdLst/>
            <a:ahLst/>
            <a:cxnLst/>
            <a:rect l="l" t="t" r="r" b="b"/>
            <a:pathLst>
              <a:path w="5340350" h="754380">
                <a:moveTo>
                  <a:pt x="5340096" y="0"/>
                </a:moveTo>
                <a:lnTo>
                  <a:pt x="0" y="0"/>
                </a:lnTo>
                <a:lnTo>
                  <a:pt x="0" y="754380"/>
                </a:lnTo>
                <a:lnTo>
                  <a:pt x="5340096" y="754380"/>
                </a:lnTo>
                <a:lnTo>
                  <a:pt x="5340096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00400" y="1828077"/>
            <a:ext cx="5340350" cy="564898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R="130175" algn="r">
              <a:lnSpc>
                <a:spcPct val="100000"/>
              </a:lnSpc>
            </a:pPr>
            <a:r>
              <a:rPr sz="1200" spc="-30" dirty="0">
                <a:solidFill>
                  <a:schemeClr val="bg1"/>
                </a:solidFill>
                <a:latin typeface="Lucida Sans Unicode"/>
                <a:cs typeface="Lucida Sans Unicode"/>
              </a:rPr>
              <a:t>Günlük</a:t>
            </a:r>
            <a:r>
              <a:rPr sz="1200" spc="-60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chemeClr val="bg1"/>
                </a:solidFill>
                <a:latin typeface="Lucida Sans Unicode"/>
                <a:cs typeface="Lucida Sans Unicode"/>
              </a:rPr>
              <a:t>kontrol</a:t>
            </a:r>
            <a:r>
              <a:rPr sz="1200" spc="-40" dirty="0">
                <a:solidFill>
                  <a:schemeClr val="bg1"/>
                </a:solidFill>
                <a:latin typeface="Lucida Sans Unicode"/>
                <a:cs typeface="Lucida Sans Unicode"/>
              </a:rPr>
              <a:t> listesi</a:t>
            </a:r>
            <a:r>
              <a:rPr sz="1200" spc="-65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20" dirty="0">
                <a:solidFill>
                  <a:schemeClr val="bg1"/>
                </a:solidFill>
                <a:latin typeface="Lucida Sans Unicode"/>
                <a:cs typeface="Lucida Sans Unicode"/>
              </a:rPr>
              <a:t>sayesinde</a:t>
            </a:r>
            <a:r>
              <a:rPr sz="1200" spc="-55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chemeClr val="bg1"/>
                </a:solidFill>
                <a:latin typeface="Lucida Sans Unicode"/>
                <a:cs typeface="Lucida Sans Unicode"/>
              </a:rPr>
              <a:t>ne</a:t>
            </a:r>
            <a:r>
              <a:rPr sz="1200" spc="-55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20" dirty="0">
                <a:solidFill>
                  <a:schemeClr val="bg1"/>
                </a:solidFill>
                <a:latin typeface="Lucida Sans Unicode"/>
                <a:cs typeface="Lucida Sans Unicode"/>
              </a:rPr>
              <a:t>kadar</a:t>
            </a:r>
            <a:r>
              <a:rPr sz="1200" spc="-85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chemeClr val="bg1"/>
                </a:solidFill>
                <a:latin typeface="Lucida Sans Unicode"/>
                <a:cs typeface="Lucida Sans Unicode"/>
              </a:rPr>
              <a:t>zaman</a:t>
            </a:r>
            <a:r>
              <a:rPr sz="1200" spc="-75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50" dirty="0">
                <a:solidFill>
                  <a:schemeClr val="bg1"/>
                </a:solidFill>
                <a:latin typeface="Lucida Sans Unicode"/>
                <a:cs typeface="Lucida Sans Unicode"/>
              </a:rPr>
              <a:t>kullandığınızı</a:t>
            </a:r>
            <a:endParaRPr sz="1200" dirty="0">
              <a:solidFill>
                <a:schemeClr val="bg1"/>
              </a:solidFill>
              <a:latin typeface="Lucida Sans Unicode"/>
              <a:cs typeface="Lucida Sans Unicode"/>
            </a:endParaRPr>
          </a:p>
          <a:p>
            <a:pPr marR="130810" algn="r">
              <a:lnSpc>
                <a:spcPct val="100000"/>
              </a:lnSpc>
            </a:pPr>
            <a:r>
              <a:rPr sz="1200" spc="-10" dirty="0">
                <a:solidFill>
                  <a:schemeClr val="bg1"/>
                </a:solidFill>
                <a:latin typeface="Lucida Sans Unicode"/>
                <a:cs typeface="Lucida Sans Unicode"/>
              </a:rPr>
              <a:t>ve</a:t>
            </a:r>
            <a:r>
              <a:rPr sz="1200" spc="-65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chemeClr val="bg1"/>
                </a:solidFill>
                <a:latin typeface="Lucida Sans Unicode"/>
                <a:cs typeface="Lucida Sans Unicode"/>
              </a:rPr>
              <a:t>ne</a:t>
            </a:r>
            <a:r>
              <a:rPr sz="1200" spc="-45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chemeClr val="bg1"/>
                </a:solidFill>
                <a:latin typeface="Lucida Sans Unicode"/>
                <a:cs typeface="Lucida Sans Unicode"/>
              </a:rPr>
              <a:t>kadar</a:t>
            </a:r>
            <a:r>
              <a:rPr sz="1200" spc="-70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chemeClr val="bg1"/>
                </a:solidFill>
                <a:latin typeface="Lucida Sans Unicode"/>
                <a:cs typeface="Lucida Sans Unicode"/>
              </a:rPr>
              <a:t>işi</a:t>
            </a:r>
            <a:r>
              <a:rPr sz="1200" spc="-55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chemeClr val="bg1"/>
                </a:solidFill>
                <a:latin typeface="Lucida Sans Unicode"/>
                <a:cs typeface="Lucida Sans Unicode"/>
              </a:rPr>
              <a:t>tamamladığınızı</a:t>
            </a:r>
            <a:r>
              <a:rPr sz="1200" spc="-85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chemeClr val="bg1"/>
                </a:solidFill>
                <a:latin typeface="Lucida Sans Unicode"/>
                <a:cs typeface="Lucida Sans Unicode"/>
              </a:rPr>
              <a:t>somut</a:t>
            </a:r>
            <a:r>
              <a:rPr sz="1200" spc="-50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chemeClr val="bg1"/>
                </a:solidFill>
                <a:latin typeface="Lucida Sans Unicode"/>
                <a:cs typeface="Lucida Sans Unicode"/>
              </a:rPr>
              <a:t>şekilde</a:t>
            </a:r>
            <a:r>
              <a:rPr sz="1200" spc="-45" dirty="0">
                <a:solidFill>
                  <a:schemeClr val="bg1"/>
                </a:solidFill>
                <a:latin typeface="Lucida Sans Unicode"/>
                <a:cs typeface="Lucida Sans Unicode"/>
              </a:rPr>
              <a:t> görebilirsiniz.</a:t>
            </a:r>
            <a:endParaRPr sz="1200" dirty="0">
              <a:solidFill>
                <a:schemeClr val="bg1"/>
              </a:solidFill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02660" y="2704252"/>
            <a:ext cx="5340350" cy="754380"/>
          </a:xfrm>
          <a:custGeom>
            <a:avLst/>
            <a:gdLst/>
            <a:ahLst/>
            <a:cxnLst/>
            <a:rect l="l" t="t" r="r" b="b"/>
            <a:pathLst>
              <a:path w="5340350" h="754379">
                <a:moveTo>
                  <a:pt x="5340096" y="0"/>
                </a:moveTo>
                <a:lnTo>
                  <a:pt x="0" y="0"/>
                </a:lnTo>
                <a:lnTo>
                  <a:pt x="0" y="754380"/>
                </a:lnTo>
                <a:lnTo>
                  <a:pt x="5340096" y="754380"/>
                </a:lnTo>
                <a:lnTo>
                  <a:pt x="5340096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24200" y="2704252"/>
            <a:ext cx="5340350" cy="56553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R="130810" algn="r">
              <a:lnSpc>
                <a:spcPct val="100000"/>
              </a:lnSpc>
            </a:pPr>
            <a:r>
              <a:rPr sz="1200" spc="-30" dirty="0">
                <a:solidFill>
                  <a:schemeClr val="bg1"/>
                </a:solidFill>
                <a:latin typeface="Lucida Sans Unicode"/>
                <a:cs typeface="Lucida Sans Unicode"/>
              </a:rPr>
              <a:t>Kullanılan</a:t>
            </a:r>
            <a:r>
              <a:rPr sz="1200" spc="-70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chemeClr val="bg1"/>
                </a:solidFill>
                <a:latin typeface="Lucida Sans Unicode"/>
                <a:cs typeface="Lucida Sans Unicode"/>
              </a:rPr>
              <a:t>zaman</a:t>
            </a:r>
            <a:r>
              <a:rPr sz="1200" spc="-75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chemeClr val="bg1"/>
                </a:solidFill>
                <a:latin typeface="Lucida Sans Unicode"/>
                <a:cs typeface="Lucida Sans Unicode"/>
              </a:rPr>
              <a:t>ve</a:t>
            </a:r>
            <a:r>
              <a:rPr sz="1200" spc="-60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15" dirty="0">
                <a:solidFill>
                  <a:schemeClr val="bg1"/>
                </a:solidFill>
                <a:latin typeface="Lucida Sans Unicode"/>
                <a:cs typeface="Lucida Sans Unicode"/>
              </a:rPr>
              <a:t>tamamlanan</a:t>
            </a:r>
            <a:r>
              <a:rPr sz="1200" spc="-90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chemeClr val="bg1"/>
                </a:solidFill>
                <a:latin typeface="Lucida Sans Unicode"/>
                <a:cs typeface="Lucida Sans Unicode"/>
              </a:rPr>
              <a:t>iş</a:t>
            </a:r>
            <a:r>
              <a:rPr sz="1200" spc="-60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20" dirty="0">
                <a:solidFill>
                  <a:schemeClr val="bg1"/>
                </a:solidFill>
                <a:latin typeface="Lucida Sans Unicode"/>
                <a:cs typeface="Lucida Sans Unicode"/>
              </a:rPr>
              <a:t>oranını</a:t>
            </a:r>
            <a:r>
              <a:rPr sz="1200" spc="-65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chemeClr val="bg1"/>
                </a:solidFill>
                <a:latin typeface="Lucida Sans Unicode"/>
                <a:cs typeface="Lucida Sans Unicode"/>
              </a:rPr>
              <a:t>inceleyerek</a:t>
            </a:r>
            <a:r>
              <a:rPr sz="1200" spc="-55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chemeClr val="bg1"/>
                </a:solidFill>
                <a:latin typeface="Lucida Sans Unicode"/>
                <a:cs typeface="Lucida Sans Unicode"/>
              </a:rPr>
              <a:t>zaman</a:t>
            </a:r>
            <a:endParaRPr sz="1200" dirty="0">
              <a:solidFill>
                <a:schemeClr val="bg1"/>
              </a:solidFill>
              <a:latin typeface="Lucida Sans Unicode"/>
              <a:cs typeface="Lucida Sans Unicode"/>
            </a:endParaRPr>
          </a:p>
          <a:p>
            <a:pPr marR="130175" algn="r">
              <a:lnSpc>
                <a:spcPct val="100000"/>
              </a:lnSpc>
            </a:pPr>
            <a:r>
              <a:rPr sz="1200" spc="-30" dirty="0">
                <a:solidFill>
                  <a:schemeClr val="bg1"/>
                </a:solidFill>
                <a:latin typeface="Lucida Sans Unicode"/>
                <a:cs typeface="Lucida Sans Unicode"/>
              </a:rPr>
              <a:t>kullanma</a:t>
            </a:r>
            <a:r>
              <a:rPr sz="1200" spc="-70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chemeClr val="bg1"/>
                </a:solidFill>
                <a:latin typeface="Lucida Sans Unicode"/>
                <a:cs typeface="Lucida Sans Unicode"/>
              </a:rPr>
              <a:t>veriminizi</a:t>
            </a:r>
            <a:r>
              <a:rPr sz="1200" spc="-65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chemeClr val="bg1"/>
                </a:solidFill>
                <a:latin typeface="Lucida Sans Unicode"/>
                <a:cs typeface="Lucida Sans Unicode"/>
              </a:rPr>
              <a:t>kontrol</a:t>
            </a:r>
            <a:r>
              <a:rPr sz="1200" spc="-35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chemeClr val="bg1"/>
                </a:solidFill>
                <a:latin typeface="Lucida Sans Unicode"/>
                <a:cs typeface="Lucida Sans Unicode"/>
              </a:rPr>
              <a:t>edebilirsiniz</a:t>
            </a:r>
            <a:r>
              <a:rPr sz="1200" spc="-40" dirty="0">
                <a:latin typeface="Lucida Sans Unicode"/>
                <a:cs typeface="Lucida Sans Unicode"/>
              </a:rPr>
              <a:t>.</a:t>
            </a:r>
            <a:endParaRPr sz="1200" dirty="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27752" y="3579917"/>
            <a:ext cx="5340350" cy="754380"/>
          </a:xfrm>
          <a:custGeom>
            <a:avLst/>
            <a:gdLst/>
            <a:ahLst/>
            <a:cxnLst/>
            <a:rect l="l" t="t" r="r" b="b"/>
            <a:pathLst>
              <a:path w="5340350" h="754379">
                <a:moveTo>
                  <a:pt x="5340096" y="0"/>
                </a:moveTo>
                <a:lnTo>
                  <a:pt x="0" y="0"/>
                </a:lnTo>
                <a:lnTo>
                  <a:pt x="0" y="754379"/>
                </a:lnTo>
                <a:lnTo>
                  <a:pt x="5340096" y="754379"/>
                </a:lnTo>
                <a:lnTo>
                  <a:pt x="5340096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88487" y="3574371"/>
            <a:ext cx="5340350" cy="650178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R="130175" algn="r">
              <a:lnSpc>
                <a:spcPct val="100000"/>
              </a:lnSpc>
              <a:spcBef>
                <a:spcPts val="750"/>
              </a:spcBef>
            </a:pPr>
            <a:r>
              <a:rPr sz="1200" spc="-20" dirty="0">
                <a:solidFill>
                  <a:schemeClr val="bg1"/>
                </a:solidFill>
                <a:latin typeface="Lucida Sans Unicode"/>
                <a:cs typeface="Lucida Sans Unicode"/>
              </a:rPr>
              <a:t>Herhangi</a:t>
            </a:r>
            <a:r>
              <a:rPr sz="1200" spc="-65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chemeClr val="bg1"/>
                </a:solidFill>
                <a:latin typeface="Lucida Sans Unicode"/>
                <a:cs typeface="Lucida Sans Unicode"/>
              </a:rPr>
              <a:t>bir</a:t>
            </a:r>
            <a:r>
              <a:rPr sz="1200" spc="-60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chemeClr val="bg1"/>
                </a:solidFill>
                <a:latin typeface="Lucida Sans Unicode"/>
                <a:cs typeface="Lucida Sans Unicode"/>
              </a:rPr>
              <a:t>aksama,</a:t>
            </a:r>
            <a:r>
              <a:rPr sz="1200" spc="-80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20" dirty="0">
                <a:solidFill>
                  <a:schemeClr val="bg1"/>
                </a:solidFill>
                <a:latin typeface="Lucida Sans Unicode"/>
                <a:cs typeface="Lucida Sans Unicode"/>
              </a:rPr>
              <a:t>duraksama</a:t>
            </a:r>
            <a:r>
              <a:rPr sz="1200" spc="-80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15" dirty="0">
                <a:solidFill>
                  <a:schemeClr val="bg1"/>
                </a:solidFill>
                <a:latin typeface="Lucida Sans Unicode"/>
                <a:cs typeface="Lucida Sans Unicode"/>
              </a:rPr>
              <a:t>ya</a:t>
            </a:r>
            <a:r>
              <a:rPr sz="1200" spc="-70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chemeClr val="bg1"/>
                </a:solidFill>
                <a:latin typeface="Lucida Sans Unicode"/>
                <a:cs typeface="Lucida Sans Unicode"/>
              </a:rPr>
              <a:t>da</a:t>
            </a:r>
            <a:r>
              <a:rPr sz="1200" spc="-60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chemeClr val="bg1"/>
                </a:solidFill>
                <a:latin typeface="Lucida Sans Unicode"/>
                <a:cs typeface="Lucida Sans Unicode"/>
              </a:rPr>
              <a:t>verimsizlik</a:t>
            </a:r>
            <a:r>
              <a:rPr sz="1200" spc="-80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chemeClr val="bg1"/>
                </a:solidFill>
                <a:latin typeface="Lucida Sans Unicode"/>
                <a:cs typeface="Lucida Sans Unicode"/>
              </a:rPr>
              <a:t>durumlarını</a:t>
            </a:r>
            <a:endParaRPr sz="1200" dirty="0">
              <a:solidFill>
                <a:schemeClr val="bg1"/>
              </a:solidFill>
              <a:latin typeface="Lucida Sans Unicode"/>
              <a:cs typeface="Lucida Sans Unicode"/>
            </a:endParaRPr>
          </a:p>
          <a:p>
            <a:pPr marR="129539" algn="r">
              <a:lnSpc>
                <a:spcPct val="100000"/>
              </a:lnSpc>
            </a:pPr>
            <a:r>
              <a:rPr sz="1200" spc="-35" dirty="0">
                <a:solidFill>
                  <a:schemeClr val="bg1"/>
                </a:solidFill>
                <a:latin typeface="Lucida Sans Unicode"/>
                <a:cs typeface="Lucida Sans Unicode"/>
              </a:rPr>
              <a:t>kontrol</a:t>
            </a:r>
            <a:r>
              <a:rPr sz="1200" spc="-55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chemeClr val="bg1"/>
                </a:solidFill>
                <a:latin typeface="Lucida Sans Unicode"/>
                <a:cs typeface="Lucida Sans Unicode"/>
              </a:rPr>
              <a:t>listesi</a:t>
            </a:r>
            <a:r>
              <a:rPr sz="1200" spc="-50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chemeClr val="bg1"/>
                </a:solidFill>
                <a:latin typeface="Lucida Sans Unicode"/>
                <a:cs typeface="Lucida Sans Unicode"/>
              </a:rPr>
              <a:t>sayesinde</a:t>
            </a:r>
            <a:r>
              <a:rPr sz="1200" spc="-50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chemeClr val="bg1"/>
                </a:solidFill>
                <a:latin typeface="Lucida Sans Unicode"/>
                <a:cs typeface="Lucida Sans Unicode"/>
              </a:rPr>
              <a:t>somut</a:t>
            </a:r>
            <a:r>
              <a:rPr sz="1200" spc="-60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chemeClr val="bg1"/>
                </a:solidFill>
                <a:latin typeface="Lucida Sans Unicode"/>
                <a:cs typeface="Lucida Sans Unicode"/>
              </a:rPr>
              <a:t>şekilde</a:t>
            </a:r>
            <a:r>
              <a:rPr sz="1200" spc="-50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chemeClr val="bg1"/>
                </a:solidFill>
                <a:latin typeface="Lucida Sans Unicode"/>
                <a:cs typeface="Lucida Sans Unicode"/>
              </a:rPr>
              <a:t>görüp,</a:t>
            </a:r>
            <a:r>
              <a:rPr sz="1200" spc="-35" dirty="0">
                <a:solidFill>
                  <a:schemeClr val="bg1"/>
                </a:solidFill>
                <a:latin typeface="Lucida Sans Unicode"/>
                <a:cs typeface="Lucida Sans Unicode"/>
              </a:rPr>
              <a:t> önleyici</a:t>
            </a:r>
            <a:endParaRPr sz="1200" dirty="0">
              <a:solidFill>
                <a:schemeClr val="bg1"/>
              </a:solidFill>
              <a:latin typeface="Lucida Sans Unicode"/>
              <a:cs typeface="Lucida Sans Unicode"/>
            </a:endParaRPr>
          </a:p>
          <a:p>
            <a:pPr marR="130175" algn="r">
              <a:lnSpc>
                <a:spcPct val="100000"/>
              </a:lnSpc>
            </a:pPr>
            <a:r>
              <a:rPr sz="1200" spc="-45" dirty="0">
                <a:solidFill>
                  <a:schemeClr val="bg1"/>
                </a:solidFill>
                <a:latin typeface="Lucida Sans Unicode"/>
                <a:cs typeface="Lucida Sans Unicode"/>
              </a:rPr>
              <a:t>p</a:t>
            </a:r>
            <a:r>
              <a:rPr sz="1200" spc="-30" dirty="0">
                <a:solidFill>
                  <a:schemeClr val="bg1"/>
                </a:solidFill>
                <a:latin typeface="Lucida Sans Unicode"/>
                <a:cs typeface="Lucida Sans Unicode"/>
              </a:rPr>
              <a:t>l</a:t>
            </a:r>
            <a:r>
              <a:rPr sz="1200" dirty="0">
                <a:solidFill>
                  <a:schemeClr val="bg1"/>
                </a:solidFill>
                <a:latin typeface="Lucida Sans Unicode"/>
                <a:cs typeface="Lucida Sans Unicode"/>
              </a:rPr>
              <a:t>a</a:t>
            </a:r>
            <a:r>
              <a:rPr sz="1200" spc="-15" dirty="0">
                <a:solidFill>
                  <a:schemeClr val="bg1"/>
                </a:solidFill>
                <a:latin typeface="Lucida Sans Unicode"/>
                <a:cs typeface="Lucida Sans Unicode"/>
              </a:rPr>
              <a:t>n</a:t>
            </a:r>
            <a:r>
              <a:rPr sz="1200" spc="-10" dirty="0">
                <a:solidFill>
                  <a:schemeClr val="bg1"/>
                </a:solidFill>
                <a:latin typeface="Lucida Sans Unicode"/>
                <a:cs typeface="Lucida Sans Unicode"/>
              </a:rPr>
              <a:t>lama</a:t>
            </a:r>
            <a:r>
              <a:rPr sz="1200" spc="-15" dirty="0">
                <a:solidFill>
                  <a:schemeClr val="bg1"/>
                </a:solidFill>
                <a:latin typeface="Lucida Sans Unicode"/>
                <a:cs typeface="Lucida Sans Unicode"/>
              </a:rPr>
              <a:t>lar</a:t>
            </a:r>
            <a:r>
              <a:rPr sz="1200" spc="-105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chemeClr val="bg1"/>
                </a:solidFill>
                <a:latin typeface="Lucida Sans Unicode"/>
                <a:cs typeface="Lucida Sans Unicode"/>
              </a:rPr>
              <a:t>y</a:t>
            </a:r>
            <a:r>
              <a:rPr sz="1200" dirty="0">
                <a:solidFill>
                  <a:schemeClr val="bg1"/>
                </a:solidFill>
                <a:latin typeface="Lucida Sans Unicode"/>
                <a:cs typeface="Lucida Sans Unicode"/>
              </a:rPr>
              <a:t>a</a:t>
            </a:r>
            <a:r>
              <a:rPr sz="1200" spc="-25" dirty="0">
                <a:solidFill>
                  <a:schemeClr val="bg1"/>
                </a:solidFill>
                <a:latin typeface="Lucida Sans Unicode"/>
                <a:cs typeface="Lucida Sans Unicode"/>
              </a:rPr>
              <a:t>pabi</a:t>
            </a:r>
            <a:r>
              <a:rPr sz="1200" spc="-45" dirty="0">
                <a:solidFill>
                  <a:schemeClr val="bg1"/>
                </a:solidFill>
                <a:latin typeface="Lucida Sans Unicode"/>
                <a:cs typeface="Lucida Sans Unicode"/>
              </a:rPr>
              <a:t>l</a:t>
            </a:r>
            <a:r>
              <a:rPr sz="1200" spc="-55" dirty="0">
                <a:solidFill>
                  <a:schemeClr val="bg1"/>
                </a:solidFill>
                <a:latin typeface="Lucida Sans Unicode"/>
                <a:cs typeface="Lucida Sans Unicode"/>
              </a:rPr>
              <a:t>i</a:t>
            </a:r>
            <a:r>
              <a:rPr sz="1200" spc="-25" dirty="0">
                <a:solidFill>
                  <a:schemeClr val="bg1"/>
                </a:solidFill>
                <a:latin typeface="Lucida Sans Unicode"/>
                <a:cs typeface="Lucida Sans Unicode"/>
              </a:rPr>
              <a:t>rs</a:t>
            </a:r>
            <a:r>
              <a:rPr sz="1200" spc="-20" dirty="0">
                <a:solidFill>
                  <a:schemeClr val="bg1"/>
                </a:solidFill>
                <a:latin typeface="Lucida Sans Unicode"/>
                <a:cs typeface="Lucida Sans Unicode"/>
              </a:rPr>
              <a:t>i</a:t>
            </a:r>
            <a:r>
              <a:rPr sz="1200" spc="-50" dirty="0">
                <a:solidFill>
                  <a:schemeClr val="bg1"/>
                </a:solidFill>
                <a:latin typeface="Lucida Sans Unicode"/>
                <a:cs typeface="Lucida Sans Unicode"/>
              </a:rPr>
              <a:t>n</a:t>
            </a:r>
            <a:r>
              <a:rPr sz="1200" spc="-80" dirty="0">
                <a:solidFill>
                  <a:schemeClr val="bg1"/>
                </a:solidFill>
                <a:latin typeface="Lucida Sans Unicode"/>
                <a:cs typeface="Lucida Sans Unicode"/>
              </a:rPr>
              <a:t>iz.</a:t>
            </a:r>
            <a:endParaRPr sz="1200" dirty="0">
              <a:solidFill>
                <a:schemeClr val="bg1"/>
              </a:solidFill>
              <a:latin typeface="Lucida Sans Unicode"/>
              <a:cs typeface="Lucida Sans Unicode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948007"/>
            <a:ext cx="3296412" cy="3378707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312" y="4106661"/>
            <a:ext cx="1183846" cy="105375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spc="-380" dirty="0"/>
              <a:t>U</a:t>
            </a:r>
            <a:r>
              <a:rPr spc="-330" dirty="0"/>
              <a:t>Y</a:t>
            </a:r>
            <a:r>
              <a:rPr spc="-310" dirty="0"/>
              <a:t>KU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0423" y="1508760"/>
            <a:ext cx="3883152" cy="31714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64286" y="2224277"/>
            <a:ext cx="1793875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Lucida Sans Unicode"/>
                <a:cs typeface="Lucida Sans Unicode"/>
              </a:rPr>
              <a:t>Günd</a:t>
            </a:r>
            <a:r>
              <a:rPr sz="1400" spc="5" dirty="0">
                <a:latin typeface="Lucida Sans Unicode"/>
                <a:cs typeface="Lucida Sans Unicode"/>
              </a:rPr>
              <a:t>e</a:t>
            </a:r>
            <a:r>
              <a:rPr sz="1400" spc="-85" dirty="0">
                <a:latin typeface="Lucida Sans Unicode"/>
                <a:cs typeface="Lucida Sans Unicode"/>
              </a:rPr>
              <a:t> 10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saat</a:t>
            </a:r>
            <a:endParaRPr sz="1400">
              <a:latin typeface="Lucida Sans Unicode"/>
              <a:cs typeface="Lucida Sans Unicode"/>
            </a:endParaRPr>
          </a:p>
          <a:p>
            <a:pPr marL="60960" marR="55244" algn="ctr">
              <a:lnSpc>
                <a:spcPct val="100000"/>
              </a:lnSpc>
              <a:spcBef>
                <a:spcPts val="5"/>
              </a:spcBef>
            </a:pPr>
            <a:r>
              <a:rPr sz="1400" spc="-15" dirty="0">
                <a:latin typeface="Lucida Sans Unicode"/>
                <a:cs typeface="Lucida Sans Unicode"/>
              </a:rPr>
              <a:t>uyu</a:t>
            </a:r>
            <a:r>
              <a:rPr sz="1400" spc="-10" dirty="0">
                <a:latin typeface="Lucida Sans Unicode"/>
                <a:cs typeface="Lucida Sans Unicode"/>
              </a:rPr>
              <a:t>yan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b</a:t>
            </a:r>
            <a:r>
              <a:rPr sz="1400" spc="-20" dirty="0">
                <a:latin typeface="Lucida Sans Unicode"/>
                <a:cs typeface="Lucida Sans Unicode"/>
              </a:rPr>
              <a:t>i</a:t>
            </a:r>
            <a:r>
              <a:rPr sz="1400" dirty="0">
                <a:latin typeface="Lucida Sans Unicode"/>
                <a:cs typeface="Lucida Sans Unicode"/>
              </a:rPr>
              <a:t>r</a:t>
            </a:r>
            <a:r>
              <a:rPr sz="1400" spc="-95" dirty="0">
                <a:latin typeface="Lucida Sans Unicode"/>
                <a:cs typeface="Lucida Sans Unicode"/>
              </a:rPr>
              <a:t> k</a:t>
            </a:r>
            <a:r>
              <a:rPr sz="1400" spc="-50" dirty="0">
                <a:latin typeface="Lucida Sans Unicode"/>
                <a:cs typeface="Lucida Sans Unicode"/>
              </a:rPr>
              <a:t>i</a:t>
            </a:r>
            <a:r>
              <a:rPr sz="1400" spc="-65" dirty="0">
                <a:latin typeface="Lucida Sans Unicode"/>
                <a:cs typeface="Lucida Sans Unicode"/>
              </a:rPr>
              <a:t>ş</a:t>
            </a:r>
            <a:r>
              <a:rPr sz="1400" spc="-30" dirty="0">
                <a:latin typeface="Lucida Sans Unicode"/>
                <a:cs typeface="Lucida Sans Unicode"/>
              </a:rPr>
              <a:t>i</a:t>
            </a:r>
            <a:r>
              <a:rPr sz="1400" spc="-100" dirty="0">
                <a:latin typeface="Lucida Sans Unicode"/>
                <a:cs typeface="Lucida Sans Unicode"/>
              </a:rPr>
              <a:t>,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yı</a:t>
            </a:r>
            <a:r>
              <a:rPr sz="1400" spc="-50" dirty="0">
                <a:latin typeface="Lucida Sans Unicode"/>
                <a:cs typeface="Lucida Sans Unicode"/>
              </a:rPr>
              <a:t>l</a:t>
            </a:r>
            <a:r>
              <a:rPr sz="1400" spc="-5" dirty="0">
                <a:latin typeface="Lucida Sans Unicode"/>
                <a:cs typeface="Lucida Sans Unicode"/>
              </a:rPr>
              <a:t>da  </a:t>
            </a:r>
            <a:r>
              <a:rPr sz="1400" spc="-35" dirty="0">
                <a:latin typeface="Lucida Sans Unicode"/>
                <a:cs typeface="Lucida Sans Unicode"/>
              </a:rPr>
              <a:t>ya</a:t>
            </a:r>
            <a:r>
              <a:rPr sz="1400" spc="-45" dirty="0">
                <a:latin typeface="Lucida Sans Unicode"/>
                <a:cs typeface="Lucida Sans Unicode"/>
              </a:rPr>
              <a:t>k</a:t>
            </a:r>
            <a:r>
              <a:rPr sz="1400" spc="-50" dirty="0">
                <a:latin typeface="Lucida Sans Unicode"/>
                <a:cs typeface="Lucida Sans Unicode"/>
              </a:rPr>
              <a:t>l</a:t>
            </a:r>
            <a:r>
              <a:rPr sz="1400" spc="-40" dirty="0">
                <a:latin typeface="Lucida Sans Unicode"/>
                <a:cs typeface="Lucida Sans Unicode"/>
              </a:rPr>
              <a:t>aş</a:t>
            </a:r>
            <a:r>
              <a:rPr sz="1400" spc="-30" dirty="0">
                <a:latin typeface="Lucida Sans Unicode"/>
                <a:cs typeface="Lucida Sans Unicode"/>
              </a:rPr>
              <a:t>ı</a:t>
            </a:r>
            <a:r>
              <a:rPr sz="1400" spc="-85" dirty="0">
                <a:latin typeface="Lucida Sans Unicode"/>
                <a:cs typeface="Lucida Sans Unicode"/>
              </a:rPr>
              <a:t>k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152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gün  </a:t>
            </a:r>
            <a:r>
              <a:rPr sz="1400" spc="-25" dirty="0">
                <a:latin typeface="Lucida Sans Unicode"/>
                <a:cs typeface="Lucida Sans Unicode"/>
              </a:rPr>
              <a:t>uyur.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1400" b="1" spc="20" dirty="0">
                <a:latin typeface="Arial"/>
                <a:cs typeface="Arial"/>
              </a:rPr>
              <a:t>365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30" dirty="0">
                <a:latin typeface="Arial"/>
                <a:cs typeface="Arial"/>
              </a:rPr>
              <a:t>günde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20" dirty="0">
                <a:latin typeface="Arial"/>
                <a:cs typeface="Arial"/>
              </a:rPr>
              <a:t>152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45" dirty="0">
                <a:latin typeface="Arial"/>
                <a:cs typeface="Arial"/>
              </a:rPr>
              <a:t>uyur.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59905" y="1903552"/>
            <a:ext cx="1823720" cy="1947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spc="15" dirty="0">
                <a:latin typeface="Lucida Sans Unicode"/>
                <a:cs typeface="Lucida Sans Unicode"/>
              </a:rPr>
              <a:t>U</a:t>
            </a:r>
            <a:r>
              <a:rPr sz="1400" spc="5" dirty="0">
                <a:latin typeface="Lucida Sans Unicode"/>
                <a:cs typeface="Lucida Sans Unicode"/>
              </a:rPr>
              <a:t>y</a:t>
            </a:r>
            <a:r>
              <a:rPr sz="1400" spc="-90" dirty="0">
                <a:latin typeface="Lucida Sans Unicode"/>
                <a:cs typeface="Lucida Sans Unicode"/>
              </a:rPr>
              <a:t>k</a:t>
            </a:r>
            <a:r>
              <a:rPr sz="1400" spc="-10" dirty="0">
                <a:latin typeface="Lucida Sans Unicode"/>
                <a:cs typeface="Lucida Sans Unicode"/>
              </a:rPr>
              <a:t>u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faz</a:t>
            </a:r>
            <a:r>
              <a:rPr sz="1400" spc="-35" dirty="0">
                <a:latin typeface="Lucida Sans Unicode"/>
                <a:cs typeface="Lucida Sans Unicode"/>
              </a:rPr>
              <a:t>l</a:t>
            </a:r>
            <a:r>
              <a:rPr sz="1400" spc="5" dirty="0">
                <a:latin typeface="Lucida Sans Unicode"/>
                <a:cs typeface="Lucida Sans Unicode"/>
              </a:rPr>
              <a:t>a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o</a:t>
            </a:r>
            <a:r>
              <a:rPr sz="1400" spc="-15" dirty="0">
                <a:latin typeface="Lucida Sans Unicode"/>
                <a:cs typeface="Lucida Sans Unicode"/>
              </a:rPr>
              <a:t>l</a:t>
            </a:r>
            <a:r>
              <a:rPr sz="1400" spc="-20" dirty="0">
                <a:latin typeface="Lucida Sans Unicode"/>
                <a:cs typeface="Lucida Sans Unicode"/>
              </a:rPr>
              <a:t>duğunda  </a:t>
            </a:r>
            <a:r>
              <a:rPr sz="1400" spc="-50" dirty="0">
                <a:latin typeface="Lucida Sans Unicode"/>
                <a:cs typeface="Lucida Sans Unicode"/>
              </a:rPr>
              <a:t>zam</a:t>
            </a:r>
            <a:r>
              <a:rPr sz="1400" spc="-5" dirty="0">
                <a:latin typeface="Lucida Sans Unicode"/>
                <a:cs typeface="Lucida Sans Unicode"/>
              </a:rPr>
              <a:t>a</a:t>
            </a:r>
            <a:r>
              <a:rPr sz="1400" dirty="0">
                <a:latin typeface="Lucida Sans Unicode"/>
                <a:cs typeface="Lucida Sans Unicode"/>
              </a:rPr>
              <a:t>n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k</a:t>
            </a:r>
            <a:r>
              <a:rPr sz="1400" spc="-30" dirty="0">
                <a:latin typeface="Lucida Sans Unicode"/>
                <a:cs typeface="Lucida Sans Unicode"/>
              </a:rPr>
              <a:t>ayb</a:t>
            </a:r>
            <a:r>
              <a:rPr sz="1400" spc="-10" dirty="0">
                <a:latin typeface="Lucida Sans Unicode"/>
                <a:cs typeface="Lucida Sans Unicode"/>
              </a:rPr>
              <a:t>ı</a:t>
            </a:r>
            <a:r>
              <a:rPr sz="1400" spc="-100" dirty="0">
                <a:latin typeface="Lucida Sans Unicode"/>
                <a:cs typeface="Lucida Sans Unicode"/>
              </a:rPr>
              <a:t>,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ye</a:t>
            </a:r>
            <a:r>
              <a:rPr sz="1400" spc="-20" dirty="0">
                <a:latin typeface="Lucida Sans Unicode"/>
                <a:cs typeface="Lucida Sans Unicode"/>
              </a:rPr>
              <a:t>ters</a:t>
            </a:r>
            <a:r>
              <a:rPr sz="1400" spc="-50" dirty="0">
                <a:latin typeface="Lucida Sans Unicode"/>
                <a:cs typeface="Lucida Sans Unicode"/>
              </a:rPr>
              <a:t>i</a:t>
            </a:r>
            <a:r>
              <a:rPr sz="1400" spc="-105" dirty="0">
                <a:latin typeface="Lucida Sans Unicode"/>
                <a:cs typeface="Lucida Sans Unicode"/>
              </a:rPr>
              <a:t>z  </a:t>
            </a:r>
            <a:r>
              <a:rPr sz="1400" spc="-45" dirty="0">
                <a:latin typeface="Lucida Sans Unicode"/>
                <a:cs typeface="Lucida Sans Unicode"/>
              </a:rPr>
              <a:t>o</a:t>
            </a:r>
            <a:r>
              <a:rPr sz="1400" spc="-15" dirty="0">
                <a:latin typeface="Lucida Sans Unicode"/>
                <a:cs typeface="Lucida Sans Unicode"/>
              </a:rPr>
              <a:t>ldu</a:t>
            </a:r>
            <a:r>
              <a:rPr sz="1400" spc="-35" dirty="0">
                <a:latin typeface="Lucida Sans Unicode"/>
                <a:cs typeface="Lucida Sans Unicode"/>
              </a:rPr>
              <a:t>ğund</a:t>
            </a:r>
            <a:r>
              <a:rPr sz="1400" spc="5" dirty="0">
                <a:latin typeface="Lucida Sans Unicode"/>
                <a:cs typeface="Lucida Sans Unicode"/>
              </a:rPr>
              <a:t>a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i</a:t>
            </a:r>
            <a:r>
              <a:rPr sz="1400" spc="-25" dirty="0">
                <a:latin typeface="Lucida Sans Unicode"/>
                <a:cs typeface="Lucida Sans Unicode"/>
              </a:rPr>
              <a:t>s</a:t>
            </a:r>
            <a:r>
              <a:rPr sz="1400" spc="-20" dirty="0">
                <a:latin typeface="Lucida Sans Unicode"/>
                <a:cs typeface="Lucida Sans Unicode"/>
              </a:rPr>
              <a:t>e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v</a:t>
            </a:r>
            <a:r>
              <a:rPr sz="1400" spc="5" dirty="0">
                <a:latin typeface="Lucida Sans Unicode"/>
                <a:cs typeface="Lucida Sans Unicode"/>
              </a:rPr>
              <a:t>e</a:t>
            </a:r>
            <a:r>
              <a:rPr sz="1400" spc="-35" dirty="0">
                <a:latin typeface="Lucida Sans Unicode"/>
                <a:cs typeface="Lucida Sans Unicode"/>
              </a:rPr>
              <a:t>r</a:t>
            </a:r>
            <a:r>
              <a:rPr sz="1400" spc="-20" dirty="0">
                <a:latin typeface="Lucida Sans Unicode"/>
                <a:cs typeface="Lucida Sans Unicode"/>
              </a:rPr>
              <a:t>i</a:t>
            </a:r>
            <a:r>
              <a:rPr sz="1400" spc="-5" dirty="0">
                <a:latin typeface="Lucida Sans Unicode"/>
                <a:cs typeface="Lucida Sans Unicode"/>
              </a:rPr>
              <a:t>m  </a:t>
            </a:r>
            <a:r>
              <a:rPr sz="1400" spc="-95" dirty="0">
                <a:latin typeface="Lucida Sans Unicode"/>
                <a:cs typeface="Lucida Sans Unicode"/>
              </a:rPr>
              <a:t>k</a:t>
            </a:r>
            <a:r>
              <a:rPr sz="1400" spc="-30" dirty="0">
                <a:latin typeface="Lucida Sans Unicode"/>
                <a:cs typeface="Lucida Sans Unicode"/>
              </a:rPr>
              <a:t>ayb</a:t>
            </a:r>
            <a:r>
              <a:rPr sz="1400" spc="-10" dirty="0">
                <a:latin typeface="Lucida Sans Unicode"/>
                <a:cs typeface="Lucida Sans Unicode"/>
              </a:rPr>
              <a:t>ı</a:t>
            </a:r>
            <a:r>
              <a:rPr sz="1400" dirty="0">
                <a:latin typeface="Lucida Sans Unicode"/>
                <a:cs typeface="Lucida Sans Unicode"/>
              </a:rPr>
              <a:t>na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s</a:t>
            </a:r>
            <a:r>
              <a:rPr sz="1400" spc="-15" dirty="0">
                <a:latin typeface="Lucida Sans Unicode"/>
                <a:cs typeface="Lucida Sans Unicode"/>
              </a:rPr>
              <a:t>e</a:t>
            </a:r>
            <a:r>
              <a:rPr sz="1400" spc="-10" dirty="0">
                <a:latin typeface="Lucida Sans Unicode"/>
                <a:cs typeface="Lucida Sans Unicode"/>
              </a:rPr>
              <a:t>b</a:t>
            </a:r>
            <a:r>
              <a:rPr sz="1400" spc="-5" dirty="0">
                <a:latin typeface="Lucida Sans Unicode"/>
                <a:cs typeface="Lucida Sans Unicode"/>
              </a:rPr>
              <a:t>e</a:t>
            </a:r>
            <a:r>
              <a:rPr sz="1400" spc="-25" dirty="0">
                <a:latin typeface="Lucida Sans Unicode"/>
                <a:cs typeface="Lucida Sans Unicode"/>
              </a:rPr>
              <a:t>p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o</a:t>
            </a:r>
            <a:r>
              <a:rPr sz="1400" spc="-15" dirty="0">
                <a:latin typeface="Lucida Sans Unicode"/>
                <a:cs typeface="Lucida Sans Unicode"/>
              </a:rPr>
              <a:t>l</a:t>
            </a:r>
            <a:r>
              <a:rPr sz="1400" spc="-5" dirty="0">
                <a:latin typeface="Lucida Sans Unicode"/>
                <a:cs typeface="Lucida Sans Unicode"/>
              </a:rPr>
              <a:t>ur</a:t>
            </a:r>
            <a:r>
              <a:rPr sz="1400" spc="-70" dirty="0">
                <a:latin typeface="Lucida Sans Unicode"/>
                <a:cs typeface="Lucida Sans Unicode"/>
              </a:rPr>
              <a:t>.</a:t>
            </a:r>
            <a:endParaRPr sz="1400">
              <a:latin typeface="Lucida Sans Unicode"/>
              <a:cs typeface="Lucida Sans Unicode"/>
            </a:endParaRPr>
          </a:p>
          <a:p>
            <a:pPr marL="143510" marR="137160" indent="17780" algn="just">
              <a:lnSpc>
                <a:spcPct val="100000"/>
              </a:lnSpc>
              <a:spcBef>
                <a:spcPts val="1685"/>
              </a:spcBef>
            </a:pPr>
            <a:r>
              <a:rPr sz="1400" spc="45" dirty="0">
                <a:latin typeface="Lucida Sans Unicode"/>
                <a:cs typeface="Lucida Sans Unicode"/>
              </a:rPr>
              <a:t>Bu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yüz</a:t>
            </a:r>
            <a:r>
              <a:rPr sz="1400" spc="-10" dirty="0">
                <a:latin typeface="Lucida Sans Unicode"/>
                <a:cs typeface="Lucida Sans Unicode"/>
              </a:rPr>
              <a:t>d</a:t>
            </a:r>
            <a:r>
              <a:rPr sz="1400" spc="-5" dirty="0">
                <a:latin typeface="Lucida Sans Unicode"/>
                <a:cs typeface="Lucida Sans Unicode"/>
              </a:rPr>
              <a:t>e</a:t>
            </a:r>
            <a:r>
              <a:rPr sz="1400" spc="-10" dirty="0">
                <a:latin typeface="Lucida Sans Unicode"/>
                <a:cs typeface="Lucida Sans Unicode"/>
              </a:rPr>
              <a:t>n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ge</a:t>
            </a:r>
            <a:r>
              <a:rPr sz="1400" spc="-25" dirty="0">
                <a:latin typeface="Lucida Sans Unicode"/>
                <a:cs typeface="Lucida Sans Unicode"/>
              </a:rPr>
              <a:t>l</a:t>
            </a:r>
            <a:r>
              <a:rPr sz="1400" spc="-50" dirty="0">
                <a:latin typeface="Lucida Sans Unicode"/>
                <a:cs typeface="Lucida Sans Unicode"/>
              </a:rPr>
              <a:t>i</a:t>
            </a:r>
            <a:r>
              <a:rPr sz="1400" spc="-65" dirty="0">
                <a:latin typeface="Lucida Sans Unicode"/>
                <a:cs typeface="Lucida Sans Unicode"/>
              </a:rPr>
              <a:t>ş</a:t>
            </a:r>
            <a:r>
              <a:rPr sz="1400" spc="-45" dirty="0">
                <a:latin typeface="Lucida Sans Unicode"/>
                <a:cs typeface="Lucida Sans Unicode"/>
              </a:rPr>
              <a:t>i</a:t>
            </a:r>
            <a:r>
              <a:rPr sz="1400" spc="-5" dirty="0">
                <a:latin typeface="Lucida Sans Unicode"/>
                <a:cs typeface="Lucida Sans Unicode"/>
              </a:rPr>
              <a:t>m  </a:t>
            </a:r>
            <a:r>
              <a:rPr sz="1400" spc="-20" dirty="0">
                <a:latin typeface="Lucida Sans Unicode"/>
                <a:cs typeface="Lucida Sans Unicode"/>
              </a:rPr>
              <a:t>d</a:t>
            </a:r>
            <a:r>
              <a:rPr sz="1400" spc="-15" dirty="0">
                <a:latin typeface="Lucida Sans Unicode"/>
                <a:cs typeface="Lucida Sans Unicode"/>
              </a:rPr>
              <a:t>ö</a:t>
            </a:r>
            <a:r>
              <a:rPr sz="1400" dirty="0">
                <a:latin typeface="Lucida Sans Unicode"/>
                <a:cs typeface="Lucida Sans Unicode"/>
              </a:rPr>
              <a:t>ne</a:t>
            </a:r>
            <a:r>
              <a:rPr sz="1400" spc="-45" dirty="0">
                <a:latin typeface="Lucida Sans Unicode"/>
                <a:cs typeface="Lucida Sans Unicode"/>
              </a:rPr>
              <a:t>m</a:t>
            </a:r>
            <a:r>
              <a:rPr sz="1400" spc="-10" dirty="0">
                <a:latin typeface="Lucida Sans Unicode"/>
                <a:cs typeface="Lucida Sans Unicode"/>
              </a:rPr>
              <a:t>i</a:t>
            </a:r>
            <a:r>
              <a:rPr sz="1400" spc="-40" dirty="0">
                <a:latin typeface="Lucida Sans Unicode"/>
                <a:cs typeface="Lucida Sans Unicode"/>
              </a:rPr>
              <a:t>n</a:t>
            </a:r>
            <a:r>
              <a:rPr sz="1400" spc="-15" dirty="0">
                <a:latin typeface="Lucida Sans Unicode"/>
                <a:cs typeface="Lucida Sans Unicode"/>
              </a:rPr>
              <a:t>i</a:t>
            </a:r>
            <a:r>
              <a:rPr sz="1400" spc="-160" dirty="0">
                <a:latin typeface="Lucida Sans Unicode"/>
                <a:cs typeface="Lucida Sans Unicode"/>
              </a:rPr>
              <a:t>z</a:t>
            </a:r>
            <a:r>
              <a:rPr sz="1400" spc="5" dirty="0">
                <a:latin typeface="Lucida Sans Unicode"/>
                <a:cs typeface="Lucida Sans Unicode"/>
              </a:rPr>
              <a:t>e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uygun  </a:t>
            </a:r>
            <a:r>
              <a:rPr sz="1400" spc="-25" dirty="0">
                <a:latin typeface="Lucida Sans Unicode"/>
                <a:cs typeface="Lucida Sans Unicode"/>
              </a:rPr>
              <a:t>ş</a:t>
            </a:r>
            <a:r>
              <a:rPr sz="1400" spc="-15" dirty="0">
                <a:latin typeface="Lucida Sans Unicode"/>
                <a:cs typeface="Lucida Sans Unicode"/>
              </a:rPr>
              <a:t>e</a:t>
            </a:r>
            <a:r>
              <a:rPr sz="1400" spc="-95" dirty="0">
                <a:latin typeface="Lucida Sans Unicode"/>
                <a:cs typeface="Lucida Sans Unicode"/>
              </a:rPr>
              <a:t>k</a:t>
            </a:r>
            <a:r>
              <a:rPr sz="1400" spc="-50" dirty="0">
                <a:latin typeface="Lucida Sans Unicode"/>
                <a:cs typeface="Lucida Sans Unicode"/>
              </a:rPr>
              <a:t>il</a:t>
            </a:r>
            <a:r>
              <a:rPr sz="1400" spc="-10" dirty="0">
                <a:latin typeface="Lucida Sans Unicode"/>
                <a:cs typeface="Lucida Sans Unicode"/>
              </a:rPr>
              <a:t>de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ye</a:t>
            </a:r>
            <a:r>
              <a:rPr sz="1400" spc="-20" dirty="0">
                <a:latin typeface="Lucida Sans Unicode"/>
                <a:cs typeface="Lucida Sans Unicode"/>
              </a:rPr>
              <a:t>ter</a:t>
            </a:r>
            <a:r>
              <a:rPr sz="1400" spc="-10" dirty="0">
                <a:latin typeface="Lucida Sans Unicode"/>
                <a:cs typeface="Lucida Sans Unicode"/>
              </a:rPr>
              <a:t>l</a:t>
            </a:r>
            <a:r>
              <a:rPr sz="1400" spc="-50" dirty="0">
                <a:latin typeface="Lucida Sans Unicode"/>
                <a:cs typeface="Lucida Sans Unicode"/>
              </a:rPr>
              <a:t>i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v</a:t>
            </a:r>
            <a:r>
              <a:rPr sz="1400" spc="5" dirty="0">
                <a:latin typeface="Lucida Sans Unicode"/>
                <a:cs typeface="Lucida Sans Unicode"/>
              </a:rPr>
              <a:t>e</a:t>
            </a:r>
            <a:endParaRPr sz="1400">
              <a:latin typeface="Lucida Sans Unicode"/>
              <a:cs typeface="Lucida Sans Unicode"/>
            </a:endParaRPr>
          </a:p>
          <a:p>
            <a:pPr marL="47625" algn="just">
              <a:lnSpc>
                <a:spcPct val="100000"/>
              </a:lnSpc>
            </a:pPr>
            <a:r>
              <a:rPr sz="1400" spc="-10" dirty="0">
                <a:latin typeface="Lucida Sans Unicode"/>
                <a:cs typeface="Lucida Sans Unicode"/>
              </a:rPr>
              <a:t>d</a:t>
            </a:r>
            <a:r>
              <a:rPr sz="1400" spc="-5" dirty="0">
                <a:latin typeface="Lucida Sans Unicode"/>
                <a:cs typeface="Lucida Sans Unicode"/>
              </a:rPr>
              <a:t>e</a:t>
            </a:r>
            <a:r>
              <a:rPr sz="1400" spc="-35" dirty="0">
                <a:latin typeface="Lucida Sans Unicode"/>
                <a:cs typeface="Lucida Sans Unicode"/>
              </a:rPr>
              <a:t>nge</a:t>
            </a:r>
            <a:r>
              <a:rPr sz="1400" spc="-50" dirty="0">
                <a:latin typeface="Lucida Sans Unicode"/>
                <a:cs typeface="Lucida Sans Unicode"/>
              </a:rPr>
              <a:t>li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15" dirty="0">
                <a:latin typeface="Lucida Sans Unicode"/>
                <a:cs typeface="Lucida Sans Unicode"/>
              </a:rPr>
              <a:t>uyu</a:t>
            </a:r>
            <a:r>
              <a:rPr sz="1400" spc="-25" dirty="0">
                <a:latin typeface="Lucida Sans Unicode"/>
                <a:cs typeface="Lucida Sans Unicode"/>
              </a:rPr>
              <a:t>ma</a:t>
            </a:r>
            <a:r>
              <a:rPr sz="1400" spc="-5" dirty="0">
                <a:latin typeface="Lucida Sans Unicode"/>
                <a:cs typeface="Lucida Sans Unicode"/>
              </a:rPr>
              <a:t>l</a:t>
            </a:r>
            <a:r>
              <a:rPr sz="1400" spc="-60" dirty="0">
                <a:latin typeface="Lucida Sans Unicode"/>
                <a:cs typeface="Lucida Sans Unicode"/>
              </a:rPr>
              <a:t>ı</a:t>
            </a:r>
            <a:r>
              <a:rPr sz="1400" spc="-65" dirty="0">
                <a:latin typeface="Lucida Sans Unicode"/>
                <a:cs typeface="Lucida Sans Unicode"/>
              </a:rPr>
              <a:t>s</a:t>
            </a:r>
            <a:r>
              <a:rPr sz="1400" spc="-45" dirty="0">
                <a:latin typeface="Lucida Sans Unicode"/>
                <a:cs typeface="Lucida Sans Unicode"/>
              </a:rPr>
              <a:t>ı</a:t>
            </a:r>
            <a:r>
              <a:rPr sz="1400" spc="-40" dirty="0">
                <a:latin typeface="Lucida Sans Unicode"/>
                <a:cs typeface="Lucida Sans Unicode"/>
              </a:rPr>
              <a:t>n</a:t>
            </a:r>
            <a:r>
              <a:rPr sz="1400" spc="-30" dirty="0">
                <a:latin typeface="Lucida Sans Unicode"/>
                <a:cs typeface="Lucida Sans Unicode"/>
              </a:rPr>
              <a:t>ı</a:t>
            </a:r>
            <a:r>
              <a:rPr sz="1400" spc="-160" dirty="0">
                <a:latin typeface="Lucida Sans Unicode"/>
                <a:cs typeface="Lucida Sans Unicode"/>
              </a:rPr>
              <a:t>z</a:t>
            </a:r>
            <a:r>
              <a:rPr sz="1400" spc="-70" dirty="0">
                <a:latin typeface="Lucida Sans Unicode"/>
                <a:cs typeface="Lucida Sans Unicode"/>
              </a:rPr>
              <a:t>.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154" y="4089747"/>
            <a:ext cx="1183846" cy="105375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28600" y="1276350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rgbClr val="00B0F0"/>
                </a:solidFill>
                <a:latin typeface="Arial Black" panose="020B0A04020102020204" pitchFamily="34" charset="0"/>
              </a:rPr>
              <a:t>ARTUKLU CEMİL TUTAŞI</a:t>
            </a:r>
          </a:p>
          <a:p>
            <a:pPr algn="ctr"/>
            <a:r>
              <a:rPr lang="tr-TR" sz="2800" b="1" dirty="0">
                <a:solidFill>
                  <a:srgbClr val="00B0F0"/>
                </a:solidFill>
                <a:latin typeface="Arial Black" panose="020B0A04020102020204" pitchFamily="34" charset="0"/>
              </a:rPr>
              <a:t> REHBERLİK VE ARAŞTIRMA MERKEZİ</a:t>
            </a:r>
            <a:endParaRPr lang="tr-TR" sz="2800" b="1" dirty="0">
              <a:latin typeface="Arial Black" panose="020B0A040201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114550"/>
            <a:ext cx="3352800" cy="29843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7600" y="361950"/>
            <a:ext cx="2895599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86.400 ALTIN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04503" y="1123950"/>
            <a:ext cx="4729480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0" marR="185420" algn="ctr">
              <a:lnSpc>
                <a:spcPct val="100000"/>
              </a:lnSpc>
              <a:spcBef>
                <a:spcPts val="105"/>
              </a:spcBef>
            </a:pPr>
            <a:r>
              <a:rPr sz="1400" spc="5" dirty="0">
                <a:latin typeface="Lucida Sans Unicode"/>
                <a:cs typeface="Lucida Sans Unicode"/>
              </a:rPr>
              <a:t>Her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15" dirty="0">
                <a:latin typeface="Lucida Sans Unicode"/>
                <a:cs typeface="Lucida Sans Unicode"/>
              </a:rPr>
              <a:t>sabah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hesabınıza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86.400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altın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yatırılan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bir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banka </a:t>
            </a:r>
            <a:r>
              <a:rPr sz="1400" spc="-430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o</a:t>
            </a:r>
            <a:r>
              <a:rPr sz="1400" spc="-15" dirty="0">
                <a:latin typeface="Lucida Sans Unicode"/>
                <a:cs typeface="Lucida Sans Unicode"/>
              </a:rPr>
              <a:t>ldu</a:t>
            </a:r>
            <a:r>
              <a:rPr sz="1400" spc="-35" dirty="0">
                <a:latin typeface="Lucida Sans Unicode"/>
                <a:cs typeface="Lucida Sans Unicode"/>
              </a:rPr>
              <a:t>ğunu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15" dirty="0">
                <a:latin typeface="Lucida Sans Unicode"/>
                <a:cs typeface="Lucida Sans Unicode"/>
              </a:rPr>
              <a:t>dü</a:t>
            </a:r>
            <a:r>
              <a:rPr sz="1400" spc="-30" dirty="0">
                <a:latin typeface="Lucida Sans Unicode"/>
                <a:cs typeface="Lucida Sans Unicode"/>
              </a:rPr>
              <a:t>şü</a:t>
            </a:r>
            <a:r>
              <a:rPr sz="1400" spc="-10" dirty="0">
                <a:latin typeface="Lucida Sans Unicode"/>
                <a:cs typeface="Lucida Sans Unicode"/>
              </a:rPr>
              <a:t>nün</a:t>
            </a:r>
            <a:r>
              <a:rPr sz="1400" spc="-300" dirty="0">
                <a:latin typeface="Lucida Sans Unicode"/>
                <a:cs typeface="Lucida Sans Unicode"/>
              </a:rPr>
              <a:t>…</a:t>
            </a:r>
            <a:endParaRPr sz="1400" dirty="0">
              <a:latin typeface="Lucida Sans Unicode"/>
              <a:cs typeface="Lucida Sans Unicode"/>
            </a:endParaRPr>
          </a:p>
          <a:p>
            <a:pPr marL="2540" algn="ctr">
              <a:lnSpc>
                <a:spcPct val="100000"/>
              </a:lnSpc>
              <a:spcBef>
                <a:spcPts val="1675"/>
              </a:spcBef>
            </a:pPr>
            <a:r>
              <a:rPr sz="1400" spc="-5" dirty="0">
                <a:latin typeface="Lucida Sans Unicode"/>
                <a:cs typeface="Lucida Sans Unicode"/>
              </a:rPr>
              <a:t>Gü</a:t>
            </a:r>
            <a:r>
              <a:rPr sz="1400" dirty="0">
                <a:latin typeface="Lucida Sans Unicode"/>
                <a:cs typeface="Lucida Sans Unicode"/>
              </a:rPr>
              <a:t>n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15" dirty="0">
                <a:latin typeface="Lucida Sans Unicode"/>
                <a:cs typeface="Lucida Sans Unicode"/>
              </a:rPr>
              <a:t>boyunca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15" dirty="0">
                <a:latin typeface="Lucida Sans Unicode"/>
                <a:cs typeface="Lucida Sans Unicode"/>
              </a:rPr>
              <a:t>bu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5" dirty="0">
                <a:latin typeface="Lucida Sans Unicode"/>
                <a:cs typeface="Lucida Sans Unicode"/>
              </a:rPr>
              <a:t>a</a:t>
            </a:r>
            <a:r>
              <a:rPr sz="1400" spc="-35" dirty="0">
                <a:latin typeface="Lucida Sans Unicode"/>
                <a:cs typeface="Lucida Sans Unicode"/>
              </a:rPr>
              <a:t>ltın</a:t>
            </a:r>
            <a:r>
              <a:rPr sz="1400" spc="-10" dirty="0">
                <a:latin typeface="Lucida Sans Unicode"/>
                <a:cs typeface="Lucida Sans Unicode"/>
              </a:rPr>
              <a:t>dan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is</a:t>
            </a:r>
            <a:r>
              <a:rPr sz="1400" spc="-35" dirty="0">
                <a:latin typeface="Lucida Sans Unicode"/>
                <a:cs typeface="Lucida Sans Unicode"/>
              </a:rPr>
              <a:t>t</a:t>
            </a:r>
            <a:r>
              <a:rPr sz="1400" spc="-10" dirty="0">
                <a:latin typeface="Lucida Sans Unicode"/>
                <a:cs typeface="Lucida Sans Unicode"/>
              </a:rPr>
              <a:t>ed</a:t>
            </a:r>
            <a:r>
              <a:rPr sz="1400" spc="-70" dirty="0">
                <a:latin typeface="Lucida Sans Unicode"/>
                <a:cs typeface="Lucida Sans Unicode"/>
              </a:rPr>
              <a:t>iği</a:t>
            </a:r>
            <a:r>
              <a:rPr sz="1400" spc="-25" dirty="0">
                <a:latin typeface="Lucida Sans Unicode"/>
                <a:cs typeface="Lucida Sans Unicode"/>
              </a:rPr>
              <a:t>n</a:t>
            </a:r>
            <a:r>
              <a:rPr sz="1400" spc="-100" dirty="0">
                <a:latin typeface="Lucida Sans Unicode"/>
                <a:cs typeface="Lucida Sans Unicode"/>
              </a:rPr>
              <a:t>iz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k</a:t>
            </a:r>
            <a:r>
              <a:rPr sz="1400" spc="-20" dirty="0">
                <a:latin typeface="Lucida Sans Unicode"/>
                <a:cs typeface="Lucida Sans Unicode"/>
              </a:rPr>
              <a:t>adar</a:t>
            </a:r>
            <a:r>
              <a:rPr sz="1400" spc="-10" dirty="0">
                <a:latin typeface="Lucida Sans Unicode"/>
                <a:cs typeface="Lucida Sans Unicode"/>
              </a:rPr>
              <a:t>ı</a:t>
            </a:r>
            <a:r>
              <a:rPr sz="1400" spc="-30" dirty="0">
                <a:latin typeface="Lucida Sans Unicode"/>
                <a:cs typeface="Lucida Sans Unicode"/>
              </a:rPr>
              <a:t>nı</a:t>
            </a:r>
            <a:endParaRPr sz="1400" dirty="0">
              <a:latin typeface="Lucida Sans Unicode"/>
              <a:cs typeface="Lucida Sans Unicode"/>
            </a:endParaRPr>
          </a:p>
          <a:p>
            <a:pPr marL="12700" marR="5080" indent="-1270" algn="ctr">
              <a:lnSpc>
                <a:spcPct val="100000"/>
              </a:lnSpc>
              <a:spcBef>
                <a:spcPts val="5"/>
              </a:spcBef>
            </a:pPr>
            <a:r>
              <a:rPr sz="1400" spc="-35" dirty="0">
                <a:latin typeface="Lucida Sans Unicode"/>
                <a:cs typeface="Lucida Sans Unicode"/>
              </a:rPr>
              <a:t>harcayabiliyorsunuz. </a:t>
            </a:r>
            <a:r>
              <a:rPr sz="1400" spc="-45" dirty="0">
                <a:latin typeface="Lucida Sans Unicode"/>
                <a:cs typeface="Lucida Sans Unicode"/>
              </a:rPr>
              <a:t>Ancak </a:t>
            </a:r>
            <a:r>
              <a:rPr sz="1400" spc="-35" dirty="0">
                <a:latin typeface="Lucida Sans Unicode"/>
                <a:cs typeface="Lucida Sans Unicode"/>
              </a:rPr>
              <a:t>tek </a:t>
            </a:r>
            <a:r>
              <a:rPr sz="1400" spc="-25" dirty="0">
                <a:latin typeface="Lucida Sans Unicode"/>
                <a:cs typeface="Lucida Sans Unicode"/>
              </a:rPr>
              <a:t>bir </a:t>
            </a:r>
            <a:r>
              <a:rPr sz="1400" spc="-45" dirty="0">
                <a:latin typeface="Lucida Sans Unicode"/>
                <a:cs typeface="Lucida Sans Unicode"/>
              </a:rPr>
              <a:t>koşul </a:t>
            </a:r>
            <a:r>
              <a:rPr sz="1400" spc="-25" dirty="0">
                <a:latin typeface="Lucida Sans Unicode"/>
                <a:cs typeface="Lucida Sans Unicode"/>
              </a:rPr>
              <a:t>var; </a:t>
            </a:r>
            <a:r>
              <a:rPr sz="1400" spc="-15" dirty="0">
                <a:latin typeface="Lucida Sans Unicode"/>
                <a:cs typeface="Lucida Sans Unicode"/>
              </a:rPr>
              <a:t>o </a:t>
            </a:r>
            <a:r>
              <a:rPr sz="1400" spc="-40" dirty="0">
                <a:latin typeface="Lucida Sans Unicode"/>
                <a:cs typeface="Lucida Sans Unicode"/>
              </a:rPr>
              <a:t>gün </a:t>
            </a:r>
            <a:r>
              <a:rPr sz="1400" spc="-60" dirty="0">
                <a:latin typeface="Lucida Sans Unicode"/>
                <a:cs typeface="Lucida Sans Unicode"/>
              </a:rPr>
              <a:t>size 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ayrılan </a:t>
            </a:r>
            <a:r>
              <a:rPr sz="1400" spc="-25" dirty="0">
                <a:latin typeface="Lucida Sans Unicode"/>
                <a:cs typeface="Lucida Sans Unicode"/>
              </a:rPr>
              <a:t>altından </a:t>
            </a:r>
            <a:r>
              <a:rPr sz="1400" spc="-35" dirty="0">
                <a:latin typeface="Lucida Sans Unicode"/>
                <a:cs typeface="Lucida Sans Unicode"/>
              </a:rPr>
              <a:t>harcamadıklarınız </a:t>
            </a:r>
            <a:r>
              <a:rPr sz="1400" spc="-50" dirty="0">
                <a:latin typeface="Lucida Sans Unicode"/>
                <a:cs typeface="Lucida Sans Unicode"/>
              </a:rPr>
              <a:t>sizden </a:t>
            </a:r>
            <a:r>
              <a:rPr sz="1400" spc="-40" dirty="0">
                <a:latin typeface="Lucida Sans Unicode"/>
                <a:cs typeface="Lucida Sans Unicode"/>
              </a:rPr>
              <a:t>sonsuza </a:t>
            </a:r>
            <a:r>
              <a:rPr sz="1400" spc="-25" dirty="0">
                <a:latin typeface="Lucida Sans Unicode"/>
                <a:cs typeface="Lucida Sans Unicode"/>
              </a:rPr>
              <a:t>kadar </a:t>
            </a:r>
            <a:r>
              <a:rPr sz="1400" spc="-20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geri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alınıyor.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Yani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86.400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altının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tamamını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harcamış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ya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da </a:t>
            </a:r>
            <a:r>
              <a:rPr sz="1400" spc="-430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hi</a:t>
            </a:r>
            <a:r>
              <a:rPr sz="1400" spc="-35" dirty="0">
                <a:latin typeface="Lucida Sans Unicode"/>
                <a:cs typeface="Lucida Sans Unicode"/>
              </a:rPr>
              <a:t>ç</a:t>
            </a:r>
            <a:r>
              <a:rPr sz="1400" spc="-40" dirty="0">
                <a:latin typeface="Lucida Sans Unicode"/>
                <a:cs typeface="Lucida Sans Unicode"/>
              </a:rPr>
              <a:t>b</a:t>
            </a:r>
            <a:r>
              <a:rPr sz="1400" spc="-20" dirty="0">
                <a:latin typeface="Lucida Sans Unicode"/>
                <a:cs typeface="Lucida Sans Unicode"/>
              </a:rPr>
              <a:t>i</a:t>
            </a:r>
            <a:r>
              <a:rPr sz="1400" spc="-25" dirty="0">
                <a:latin typeface="Lucida Sans Unicode"/>
                <a:cs typeface="Lucida Sans Unicode"/>
              </a:rPr>
              <a:t>r</a:t>
            </a:r>
            <a:r>
              <a:rPr sz="1400" spc="-60" dirty="0">
                <a:latin typeface="Lucida Sans Unicode"/>
                <a:cs typeface="Lucida Sans Unicode"/>
              </a:rPr>
              <a:t>i</a:t>
            </a:r>
            <a:r>
              <a:rPr sz="1400" spc="-30" dirty="0">
                <a:latin typeface="Lucida Sans Unicode"/>
                <a:cs typeface="Lucida Sans Unicode"/>
              </a:rPr>
              <a:t>ni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15" dirty="0">
                <a:latin typeface="Lucida Sans Unicode"/>
                <a:cs typeface="Lucida Sans Unicode"/>
              </a:rPr>
              <a:t>har</a:t>
            </a:r>
            <a:r>
              <a:rPr sz="1400" spc="-25" dirty="0">
                <a:latin typeface="Lucida Sans Unicode"/>
                <a:cs typeface="Lucida Sans Unicode"/>
              </a:rPr>
              <a:t>c</a:t>
            </a:r>
            <a:r>
              <a:rPr sz="1400" spc="-5" dirty="0">
                <a:latin typeface="Lucida Sans Unicode"/>
                <a:cs typeface="Lucida Sans Unicode"/>
              </a:rPr>
              <a:t>a</a:t>
            </a:r>
            <a:r>
              <a:rPr sz="1400" spc="-10" dirty="0">
                <a:latin typeface="Lucida Sans Unicode"/>
                <a:cs typeface="Lucida Sans Unicode"/>
              </a:rPr>
              <a:t>m</a:t>
            </a:r>
            <a:r>
              <a:rPr sz="1400" spc="-5" dirty="0">
                <a:latin typeface="Lucida Sans Unicode"/>
                <a:cs typeface="Lucida Sans Unicode"/>
              </a:rPr>
              <a:t>a</a:t>
            </a:r>
            <a:r>
              <a:rPr sz="1400" spc="-10" dirty="0">
                <a:latin typeface="Lucida Sans Unicode"/>
                <a:cs typeface="Lucida Sans Unicode"/>
              </a:rPr>
              <a:t>m</a:t>
            </a:r>
            <a:r>
              <a:rPr sz="1400" spc="-60" dirty="0">
                <a:latin typeface="Lucida Sans Unicode"/>
                <a:cs typeface="Lucida Sans Unicode"/>
              </a:rPr>
              <a:t>ış</a:t>
            </a:r>
            <a:r>
              <a:rPr sz="1400" spc="-35" dirty="0">
                <a:latin typeface="Lucida Sans Unicode"/>
                <a:cs typeface="Lucida Sans Unicode"/>
              </a:rPr>
              <a:t>t</a:t>
            </a:r>
            <a:r>
              <a:rPr sz="1400" spc="5" dirty="0">
                <a:latin typeface="Lucida Sans Unicode"/>
                <a:cs typeface="Lucida Sans Unicode"/>
              </a:rPr>
              <a:t>a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o</a:t>
            </a:r>
            <a:r>
              <a:rPr sz="1400" spc="-15" dirty="0">
                <a:latin typeface="Lucida Sans Unicode"/>
                <a:cs typeface="Lucida Sans Unicode"/>
              </a:rPr>
              <a:t>l</a:t>
            </a:r>
            <a:r>
              <a:rPr sz="1400" spc="-55" dirty="0">
                <a:latin typeface="Lucida Sans Unicode"/>
                <a:cs typeface="Lucida Sans Unicode"/>
              </a:rPr>
              <a:t>sanız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diğer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gün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15" dirty="0">
                <a:latin typeface="Lucida Sans Unicode"/>
                <a:cs typeface="Lucida Sans Unicode"/>
              </a:rPr>
              <a:t>sabah</a:t>
            </a:r>
            <a:endParaRPr sz="1400" dirty="0">
              <a:latin typeface="Lucida Sans Unicode"/>
              <a:cs typeface="Lucida Sans Unicode"/>
            </a:endParaRPr>
          </a:p>
          <a:p>
            <a:pPr marL="2540" algn="ctr">
              <a:lnSpc>
                <a:spcPct val="100000"/>
              </a:lnSpc>
            </a:pPr>
            <a:r>
              <a:rPr sz="1400" spc="-35" dirty="0">
                <a:latin typeface="Lucida Sans Unicode"/>
                <a:cs typeface="Lucida Sans Unicode"/>
              </a:rPr>
              <a:t>hesabınızda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yine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86.400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altın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oluyor.</a:t>
            </a:r>
            <a:endParaRPr sz="1400" dirty="0">
              <a:latin typeface="Lucida Sans Unicode"/>
              <a:cs typeface="Lucida Sans Unicode"/>
            </a:endParaRPr>
          </a:p>
          <a:p>
            <a:pPr marL="50800" marR="41910" indent="-2540" algn="ctr">
              <a:lnSpc>
                <a:spcPct val="100000"/>
              </a:lnSpc>
              <a:spcBef>
                <a:spcPts val="1680"/>
              </a:spcBef>
            </a:pPr>
            <a:r>
              <a:rPr sz="1400" spc="-45" dirty="0">
                <a:latin typeface="Lucida Sans Unicode"/>
                <a:cs typeface="Lucida Sans Unicode"/>
              </a:rPr>
              <a:t>Kendinizi </a:t>
            </a:r>
            <a:r>
              <a:rPr sz="1400" spc="-20" dirty="0">
                <a:latin typeface="Lucida Sans Unicode"/>
                <a:cs typeface="Lucida Sans Unicode"/>
              </a:rPr>
              <a:t>böyle </a:t>
            </a:r>
            <a:r>
              <a:rPr sz="1400" spc="-25" dirty="0">
                <a:latin typeface="Lucida Sans Unicode"/>
                <a:cs typeface="Lucida Sans Unicode"/>
              </a:rPr>
              <a:t>bir </a:t>
            </a:r>
            <a:r>
              <a:rPr sz="1400" spc="-15" dirty="0">
                <a:latin typeface="Lucida Sans Unicode"/>
                <a:cs typeface="Lucida Sans Unicode"/>
              </a:rPr>
              <a:t>durumla </a:t>
            </a:r>
            <a:r>
              <a:rPr sz="1400" spc="-40" dirty="0">
                <a:latin typeface="Lucida Sans Unicode"/>
                <a:cs typeface="Lucida Sans Unicode"/>
              </a:rPr>
              <a:t>karşı </a:t>
            </a:r>
            <a:r>
              <a:rPr sz="1400" spc="-30" dirty="0">
                <a:latin typeface="Lucida Sans Unicode"/>
                <a:cs typeface="Lucida Sans Unicode"/>
              </a:rPr>
              <a:t>karşıya </a:t>
            </a:r>
            <a:r>
              <a:rPr sz="1400" spc="-45" dirty="0">
                <a:latin typeface="Lucida Sans Unicode"/>
                <a:cs typeface="Lucida Sans Unicode"/>
              </a:rPr>
              <a:t>bulsaydınız </a:t>
            </a:r>
            <a:r>
              <a:rPr sz="1400" dirty="0">
                <a:latin typeface="Lucida Sans Unicode"/>
                <a:cs typeface="Lucida Sans Unicode"/>
              </a:rPr>
              <a:t>ne </a:t>
            </a:r>
            <a:r>
              <a:rPr sz="1400" spc="-430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yapardınız?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20" dirty="0">
                <a:latin typeface="Lucida Sans Unicode"/>
                <a:cs typeface="Lucida Sans Unicode"/>
              </a:rPr>
              <a:t>Bir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çok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insan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55" dirty="0">
                <a:latin typeface="Lucida Sans Unicode"/>
                <a:cs typeface="Lucida Sans Unicode"/>
              </a:rPr>
              <a:t>gibi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altının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tümünü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harcayacak </a:t>
            </a:r>
            <a:r>
              <a:rPr sz="1400" spc="-42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bir </a:t>
            </a:r>
            <a:r>
              <a:rPr sz="1400" spc="-30" dirty="0">
                <a:latin typeface="Lucida Sans Unicode"/>
                <a:cs typeface="Lucida Sans Unicode"/>
              </a:rPr>
              <a:t>yol </a:t>
            </a:r>
            <a:r>
              <a:rPr sz="1400" spc="-35" dirty="0">
                <a:latin typeface="Lucida Sans Unicode"/>
                <a:cs typeface="Lucida Sans Unicode"/>
              </a:rPr>
              <a:t>arardınız. </a:t>
            </a:r>
            <a:r>
              <a:rPr sz="1400" spc="-50" dirty="0">
                <a:latin typeface="Lucida Sans Unicode"/>
                <a:cs typeface="Lucida Sans Unicode"/>
              </a:rPr>
              <a:t>İlk </a:t>
            </a:r>
            <a:r>
              <a:rPr sz="1400" spc="-25" dirty="0">
                <a:latin typeface="Lucida Sans Unicode"/>
                <a:cs typeface="Lucida Sans Unicode"/>
              </a:rPr>
              <a:t>günlerde </a:t>
            </a:r>
            <a:r>
              <a:rPr sz="1400" spc="-40" dirty="0">
                <a:latin typeface="Lucida Sans Unicode"/>
                <a:cs typeface="Lucida Sans Unicode"/>
              </a:rPr>
              <a:t>şüphesiz acil ihtiyaçlarınızı </a:t>
            </a:r>
            <a:r>
              <a:rPr sz="1400" spc="-430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karşılayacaksınızdır.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Ancak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sonraki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günlerde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geleceğe</a:t>
            </a:r>
            <a:endParaRPr sz="1400" dirty="0">
              <a:latin typeface="Lucida Sans Unicode"/>
              <a:cs typeface="Lucida Sans Unicode"/>
            </a:endParaRPr>
          </a:p>
          <a:p>
            <a:pPr marL="74930" marR="66040" algn="ctr">
              <a:lnSpc>
                <a:spcPct val="100000"/>
              </a:lnSpc>
              <a:spcBef>
                <a:spcPts val="5"/>
              </a:spcBef>
            </a:pPr>
            <a:r>
              <a:rPr sz="1400" spc="-20" dirty="0">
                <a:latin typeface="Lucida Sans Unicode"/>
                <a:cs typeface="Lucida Sans Unicode"/>
              </a:rPr>
              <a:t>yatırım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yapacak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yollar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arayıp,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ileride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5" dirty="0">
                <a:latin typeface="Lucida Sans Unicode"/>
                <a:cs typeface="Lucida Sans Unicode"/>
              </a:rPr>
              <a:t>daha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büyük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getirisi </a:t>
            </a:r>
            <a:r>
              <a:rPr sz="1400" spc="-430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olacak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yollar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bulmayı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deneyeceksiniz.</a:t>
            </a:r>
            <a:endParaRPr sz="1400" dirty="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276350"/>
            <a:ext cx="2929128" cy="293674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154" y="4089747"/>
            <a:ext cx="1183846" cy="10537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2801" y="338650"/>
            <a:ext cx="2743200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86.400 ALTIN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08297" y="2200783"/>
            <a:ext cx="4656455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spc="-35" dirty="0">
                <a:latin typeface="Lucida Sans Unicode"/>
                <a:cs typeface="Lucida Sans Unicode"/>
              </a:rPr>
              <a:t>F</a:t>
            </a:r>
            <a:r>
              <a:rPr sz="1400" spc="-30" dirty="0">
                <a:latin typeface="Lucida Sans Unicode"/>
                <a:cs typeface="Lucida Sans Unicode"/>
              </a:rPr>
              <a:t>arkınd</a:t>
            </a:r>
            <a:r>
              <a:rPr sz="1400" spc="5" dirty="0">
                <a:latin typeface="Lucida Sans Unicode"/>
                <a:cs typeface="Lucida Sans Unicode"/>
              </a:rPr>
              <a:t>a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o</a:t>
            </a:r>
            <a:r>
              <a:rPr sz="1400" spc="-15" dirty="0">
                <a:latin typeface="Lucida Sans Unicode"/>
                <a:cs typeface="Lucida Sans Unicode"/>
              </a:rPr>
              <a:t>l</a:t>
            </a:r>
            <a:r>
              <a:rPr sz="1400" spc="-45" dirty="0">
                <a:latin typeface="Lucida Sans Unicode"/>
                <a:cs typeface="Lucida Sans Unicode"/>
              </a:rPr>
              <a:t>sak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da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o</a:t>
            </a:r>
            <a:r>
              <a:rPr sz="1400" spc="-15" dirty="0">
                <a:latin typeface="Lucida Sans Unicode"/>
                <a:cs typeface="Lucida Sans Unicode"/>
              </a:rPr>
              <a:t>l</a:t>
            </a:r>
            <a:r>
              <a:rPr sz="1400" spc="-30" dirty="0">
                <a:latin typeface="Lucida Sans Unicode"/>
                <a:cs typeface="Lucida Sans Unicode"/>
              </a:rPr>
              <a:t>masa</a:t>
            </a:r>
            <a:r>
              <a:rPr sz="1400" spc="-25" dirty="0">
                <a:latin typeface="Lucida Sans Unicode"/>
                <a:cs typeface="Lucida Sans Unicode"/>
              </a:rPr>
              <a:t>k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da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yaşamım</a:t>
            </a:r>
            <a:r>
              <a:rPr sz="1400" spc="-20" dirty="0">
                <a:latin typeface="Lucida Sans Unicode"/>
                <a:cs typeface="Lucida Sans Unicode"/>
              </a:rPr>
              <a:t>ı</a:t>
            </a:r>
            <a:r>
              <a:rPr sz="1400" spc="-160" dirty="0">
                <a:latin typeface="Lucida Sans Unicode"/>
                <a:cs typeface="Lucida Sans Unicode"/>
              </a:rPr>
              <a:t>z</a:t>
            </a:r>
            <a:r>
              <a:rPr sz="1400" spc="-60" dirty="0">
                <a:latin typeface="Lucida Sans Unicode"/>
                <a:cs typeface="Lucida Sans Unicode"/>
              </a:rPr>
              <a:t>ı</a:t>
            </a:r>
            <a:r>
              <a:rPr sz="1400" spc="-10" dirty="0">
                <a:latin typeface="Lucida Sans Unicode"/>
                <a:cs typeface="Lucida Sans Unicode"/>
              </a:rPr>
              <a:t>n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her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günün</a:t>
            </a:r>
            <a:r>
              <a:rPr sz="1400" spc="-5" dirty="0">
                <a:latin typeface="Lucida Sans Unicode"/>
                <a:cs typeface="Lucida Sans Unicode"/>
              </a:rPr>
              <a:t>de  </a:t>
            </a:r>
            <a:r>
              <a:rPr sz="1400" spc="-15" dirty="0">
                <a:latin typeface="Lucida Sans Unicode"/>
                <a:cs typeface="Lucida Sans Unicode"/>
              </a:rPr>
              <a:t>bu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durumu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yaşıyoruz.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Bankamız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her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sabah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hesabımıza</a:t>
            </a:r>
            <a:endParaRPr sz="1400">
              <a:latin typeface="Lucida Sans Unicode"/>
              <a:cs typeface="Lucida Sans Unicode"/>
            </a:endParaRPr>
          </a:p>
          <a:p>
            <a:pPr marL="2540" algn="ctr">
              <a:lnSpc>
                <a:spcPct val="100000"/>
              </a:lnSpc>
            </a:pPr>
            <a:r>
              <a:rPr sz="1400" spc="-85" dirty="0">
                <a:latin typeface="Lucida Sans Unicode"/>
                <a:cs typeface="Lucida Sans Unicode"/>
              </a:rPr>
              <a:t>86.400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san</a:t>
            </a:r>
            <a:r>
              <a:rPr sz="1400" spc="-10" dirty="0">
                <a:latin typeface="Lucida Sans Unicode"/>
                <a:cs typeface="Lucida Sans Unicode"/>
              </a:rPr>
              <a:t>iye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15" dirty="0">
                <a:latin typeface="Lucida Sans Unicode"/>
                <a:cs typeface="Lucida Sans Unicode"/>
              </a:rPr>
              <a:t>yatır</a:t>
            </a:r>
            <a:r>
              <a:rPr sz="1400" spc="-25" dirty="0">
                <a:latin typeface="Lucida Sans Unicode"/>
                <a:cs typeface="Lucida Sans Unicode"/>
              </a:rPr>
              <a:t>m</a:t>
            </a:r>
            <a:r>
              <a:rPr sz="1400" spc="-45" dirty="0">
                <a:latin typeface="Lucida Sans Unicode"/>
                <a:cs typeface="Lucida Sans Unicode"/>
              </a:rPr>
              <a:t>a</a:t>
            </a:r>
            <a:r>
              <a:rPr sz="1400" spc="-50" dirty="0">
                <a:latin typeface="Lucida Sans Unicode"/>
                <a:cs typeface="Lucida Sans Unicode"/>
              </a:rPr>
              <a:t>k</a:t>
            </a:r>
            <a:r>
              <a:rPr sz="1400" spc="-10" dirty="0">
                <a:latin typeface="Lucida Sans Unicode"/>
                <a:cs typeface="Lucida Sans Unicode"/>
              </a:rPr>
              <a:t>t</a:t>
            </a:r>
            <a:r>
              <a:rPr sz="1400" spc="-20" dirty="0">
                <a:latin typeface="Lucida Sans Unicode"/>
                <a:cs typeface="Lucida Sans Unicode"/>
              </a:rPr>
              <a:t>a</a:t>
            </a:r>
            <a:r>
              <a:rPr sz="1400" spc="-50" dirty="0">
                <a:latin typeface="Lucida Sans Unicode"/>
                <a:cs typeface="Lucida Sans Unicode"/>
              </a:rPr>
              <a:t>d</a:t>
            </a:r>
            <a:r>
              <a:rPr sz="1400" spc="-20" dirty="0">
                <a:latin typeface="Lucida Sans Unicode"/>
                <a:cs typeface="Lucida Sans Unicode"/>
              </a:rPr>
              <a:t>ı</a:t>
            </a:r>
            <a:r>
              <a:rPr sz="1400" spc="-45" dirty="0">
                <a:latin typeface="Lucida Sans Unicode"/>
                <a:cs typeface="Lucida Sans Unicode"/>
              </a:rPr>
              <a:t>r</a:t>
            </a:r>
            <a:r>
              <a:rPr sz="1400" spc="-35" dirty="0">
                <a:latin typeface="Lucida Sans Unicode"/>
                <a:cs typeface="Lucida Sans Unicode"/>
              </a:rPr>
              <a:t>.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V</a:t>
            </a:r>
            <a:r>
              <a:rPr sz="1400" spc="5" dirty="0">
                <a:latin typeface="Lucida Sans Unicode"/>
                <a:cs typeface="Lucida Sans Unicode"/>
              </a:rPr>
              <a:t>e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her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gün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i</a:t>
            </a:r>
            <a:r>
              <a:rPr sz="1400" spc="-25" dirty="0">
                <a:latin typeface="Lucida Sans Unicode"/>
                <a:cs typeface="Lucida Sans Unicode"/>
              </a:rPr>
              <a:t>sted</a:t>
            </a:r>
            <a:r>
              <a:rPr sz="1400" spc="-50" dirty="0">
                <a:latin typeface="Lucida Sans Unicode"/>
                <a:cs typeface="Lucida Sans Unicode"/>
              </a:rPr>
              <a:t>i</a:t>
            </a:r>
            <a:r>
              <a:rPr sz="1400" spc="-40" dirty="0">
                <a:latin typeface="Lucida Sans Unicode"/>
                <a:cs typeface="Lucida Sans Unicode"/>
              </a:rPr>
              <a:t>ği</a:t>
            </a:r>
            <a:r>
              <a:rPr sz="1400" spc="-90" dirty="0">
                <a:latin typeface="Lucida Sans Unicode"/>
                <a:cs typeface="Lucida Sans Unicode"/>
              </a:rPr>
              <a:t>m</a:t>
            </a:r>
            <a:r>
              <a:rPr sz="1400" spc="-60" dirty="0">
                <a:latin typeface="Lucida Sans Unicode"/>
                <a:cs typeface="Lucida Sans Unicode"/>
              </a:rPr>
              <a:t>i</a:t>
            </a:r>
            <a:r>
              <a:rPr sz="1400" spc="-150" dirty="0">
                <a:latin typeface="Lucida Sans Unicode"/>
                <a:cs typeface="Lucida Sans Unicode"/>
              </a:rPr>
              <a:t>z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g</a:t>
            </a:r>
            <a:r>
              <a:rPr sz="1400" spc="-60" dirty="0">
                <a:latin typeface="Lucida Sans Unicode"/>
                <a:cs typeface="Lucida Sans Unicode"/>
              </a:rPr>
              <a:t>i</a:t>
            </a:r>
            <a:r>
              <a:rPr sz="1400" spc="-40" dirty="0">
                <a:latin typeface="Lucida Sans Unicode"/>
                <a:cs typeface="Lucida Sans Unicode"/>
              </a:rPr>
              <a:t>bi</a:t>
            </a:r>
            <a:endParaRPr sz="1400">
              <a:latin typeface="Lucida Sans Unicode"/>
              <a:cs typeface="Lucida Sans Unicode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400" spc="-35" dirty="0">
                <a:latin typeface="Lucida Sans Unicode"/>
                <a:cs typeface="Lucida Sans Unicode"/>
              </a:rPr>
              <a:t>harcayabiliyoruz.</a:t>
            </a:r>
            <a:endParaRPr sz="1400">
              <a:latin typeface="Lucida Sans Unicode"/>
              <a:cs typeface="Lucida Sans Unicode"/>
            </a:endParaRPr>
          </a:p>
          <a:p>
            <a:pPr marL="33655" marR="26670" algn="ctr">
              <a:lnSpc>
                <a:spcPct val="100000"/>
              </a:lnSpc>
              <a:spcBef>
                <a:spcPts val="1680"/>
              </a:spcBef>
            </a:pPr>
            <a:r>
              <a:rPr sz="1400" spc="45" dirty="0">
                <a:latin typeface="Lucida Sans Unicode"/>
                <a:cs typeface="Lucida Sans Unicode"/>
              </a:rPr>
              <a:t>Bu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san</a:t>
            </a:r>
            <a:r>
              <a:rPr sz="1400" spc="-10" dirty="0">
                <a:latin typeface="Lucida Sans Unicode"/>
                <a:cs typeface="Lucida Sans Unicode"/>
              </a:rPr>
              <a:t>iye</a:t>
            </a:r>
            <a:r>
              <a:rPr sz="1400" spc="-60" dirty="0">
                <a:latin typeface="Lucida Sans Unicode"/>
                <a:cs typeface="Lucida Sans Unicode"/>
              </a:rPr>
              <a:t>l</a:t>
            </a:r>
            <a:r>
              <a:rPr sz="1400" spc="5" dirty="0">
                <a:latin typeface="Lucida Sans Unicode"/>
                <a:cs typeface="Lucida Sans Unicode"/>
              </a:rPr>
              <a:t>e</a:t>
            </a:r>
            <a:r>
              <a:rPr sz="1400" spc="-35" dirty="0">
                <a:latin typeface="Lucida Sans Unicode"/>
                <a:cs typeface="Lucida Sans Unicode"/>
              </a:rPr>
              <a:t>r</a:t>
            </a:r>
            <a:r>
              <a:rPr sz="1400" spc="-25" dirty="0">
                <a:latin typeface="Lucida Sans Unicode"/>
                <a:cs typeface="Lucida Sans Unicode"/>
              </a:rPr>
              <a:t>i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k</a:t>
            </a:r>
            <a:r>
              <a:rPr sz="1400" spc="-40" dirty="0">
                <a:latin typeface="Lucida Sans Unicode"/>
                <a:cs typeface="Lucida Sans Unicode"/>
              </a:rPr>
              <a:t>u</a:t>
            </a:r>
            <a:r>
              <a:rPr sz="1400" spc="-15" dirty="0">
                <a:latin typeface="Lucida Sans Unicode"/>
                <a:cs typeface="Lucida Sans Unicode"/>
              </a:rPr>
              <a:t>l</a:t>
            </a:r>
            <a:r>
              <a:rPr sz="1400" spc="-50" dirty="0">
                <a:latin typeface="Lucida Sans Unicode"/>
                <a:cs typeface="Lucida Sans Unicode"/>
              </a:rPr>
              <a:t>l</a:t>
            </a:r>
            <a:r>
              <a:rPr sz="1400" spc="-10" dirty="0">
                <a:latin typeface="Lucida Sans Unicode"/>
                <a:cs typeface="Lucida Sans Unicode"/>
              </a:rPr>
              <a:t>anma</a:t>
            </a:r>
            <a:r>
              <a:rPr sz="1400" spc="-15" dirty="0">
                <a:latin typeface="Lucida Sans Unicode"/>
                <a:cs typeface="Lucida Sans Unicode"/>
              </a:rPr>
              <a:t>y</a:t>
            </a:r>
            <a:r>
              <a:rPr sz="1400" spc="-50" dirty="0">
                <a:latin typeface="Lucida Sans Unicode"/>
                <a:cs typeface="Lucida Sans Unicode"/>
              </a:rPr>
              <a:t>ı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baş</a:t>
            </a:r>
            <a:r>
              <a:rPr sz="1400" spc="-5" dirty="0">
                <a:latin typeface="Lucida Sans Unicode"/>
                <a:cs typeface="Lucida Sans Unicode"/>
              </a:rPr>
              <a:t>aram</a:t>
            </a:r>
            <a:r>
              <a:rPr sz="1400" spc="-10" dirty="0">
                <a:latin typeface="Lucida Sans Unicode"/>
                <a:cs typeface="Lucida Sans Unicode"/>
              </a:rPr>
              <a:t>a</a:t>
            </a:r>
            <a:r>
              <a:rPr sz="1400" spc="-105" dirty="0">
                <a:latin typeface="Lucida Sans Unicode"/>
                <a:cs typeface="Lucida Sans Unicode"/>
              </a:rPr>
              <a:t>z</a:t>
            </a:r>
            <a:r>
              <a:rPr sz="1400" spc="-100" dirty="0">
                <a:latin typeface="Lucida Sans Unicode"/>
                <a:cs typeface="Lucida Sans Unicode"/>
              </a:rPr>
              <a:t>s</a:t>
            </a:r>
            <a:r>
              <a:rPr sz="1400" spc="-10" dirty="0">
                <a:latin typeface="Lucida Sans Unicode"/>
                <a:cs typeface="Lucida Sans Unicode"/>
              </a:rPr>
              <a:t>a</a:t>
            </a:r>
            <a:r>
              <a:rPr sz="1400" spc="-85" dirty="0">
                <a:latin typeface="Lucida Sans Unicode"/>
                <a:cs typeface="Lucida Sans Unicode"/>
              </a:rPr>
              <a:t>k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günü</a:t>
            </a:r>
            <a:r>
              <a:rPr sz="1400" spc="-10" dirty="0">
                <a:latin typeface="Lucida Sans Unicode"/>
                <a:cs typeface="Lucida Sans Unicode"/>
              </a:rPr>
              <a:t>n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so</a:t>
            </a:r>
            <a:r>
              <a:rPr sz="1400" spc="-10" dirty="0">
                <a:latin typeface="Lucida Sans Unicode"/>
                <a:cs typeface="Lucida Sans Unicode"/>
              </a:rPr>
              <a:t>nun</a:t>
            </a:r>
            <a:r>
              <a:rPr sz="1400" spc="-5" dirty="0">
                <a:latin typeface="Lucida Sans Unicode"/>
                <a:cs typeface="Lucida Sans Unicode"/>
              </a:rPr>
              <a:t>da  </a:t>
            </a:r>
            <a:r>
              <a:rPr sz="1400" spc="-10" dirty="0">
                <a:latin typeface="Lucida Sans Unicode"/>
                <a:cs typeface="Lucida Sans Unicode"/>
              </a:rPr>
              <a:t>on</a:t>
            </a:r>
            <a:r>
              <a:rPr sz="1400" spc="-50" dirty="0">
                <a:latin typeface="Lucida Sans Unicode"/>
                <a:cs typeface="Lucida Sans Unicode"/>
              </a:rPr>
              <a:t>l</a:t>
            </a:r>
            <a:r>
              <a:rPr sz="1400" spc="-25" dirty="0">
                <a:latin typeface="Lucida Sans Unicode"/>
                <a:cs typeface="Lucida Sans Unicode"/>
              </a:rPr>
              <a:t>ar</a:t>
            </a:r>
            <a:r>
              <a:rPr sz="1400" spc="-10" dirty="0">
                <a:latin typeface="Lucida Sans Unicode"/>
                <a:cs typeface="Lucida Sans Unicode"/>
              </a:rPr>
              <a:t>ı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so</a:t>
            </a:r>
            <a:r>
              <a:rPr sz="1400" spc="-30" dirty="0">
                <a:latin typeface="Lucida Sans Unicode"/>
                <a:cs typeface="Lucida Sans Unicode"/>
              </a:rPr>
              <a:t>ns</a:t>
            </a:r>
            <a:r>
              <a:rPr sz="1400" spc="-80" dirty="0">
                <a:latin typeface="Lucida Sans Unicode"/>
                <a:cs typeface="Lucida Sans Unicode"/>
              </a:rPr>
              <a:t>uz</a:t>
            </a:r>
            <a:r>
              <a:rPr sz="1400" spc="5" dirty="0">
                <a:latin typeface="Lucida Sans Unicode"/>
                <a:cs typeface="Lucida Sans Unicode"/>
              </a:rPr>
              <a:t>a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k</a:t>
            </a:r>
            <a:r>
              <a:rPr sz="1400" spc="-10" dirty="0">
                <a:latin typeface="Lucida Sans Unicode"/>
                <a:cs typeface="Lucida Sans Unicode"/>
              </a:rPr>
              <a:t>ada</a:t>
            </a:r>
            <a:r>
              <a:rPr sz="1400" spc="-5" dirty="0">
                <a:latin typeface="Lucida Sans Unicode"/>
                <a:cs typeface="Lucida Sans Unicode"/>
              </a:rPr>
              <a:t>r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k</a:t>
            </a:r>
            <a:r>
              <a:rPr sz="1400" spc="-15" dirty="0">
                <a:latin typeface="Lucida Sans Unicode"/>
                <a:cs typeface="Lucida Sans Unicode"/>
              </a:rPr>
              <a:t>ayb</a:t>
            </a:r>
            <a:r>
              <a:rPr sz="1400" spc="-5" dirty="0">
                <a:latin typeface="Lucida Sans Unicode"/>
                <a:cs typeface="Lucida Sans Unicode"/>
              </a:rPr>
              <a:t>e</a:t>
            </a:r>
            <a:r>
              <a:rPr sz="1400" spc="-50" dirty="0">
                <a:latin typeface="Lucida Sans Unicode"/>
                <a:cs typeface="Lucida Sans Unicode"/>
              </a:rPr>
              <a:t>d</a:t>
            </a:r>
            <a:r>
              <a:rPr sz="1400" spc="-20" dirty="0">
                <a:latin typeface="Lucida Sans Unicode"/>
                <a:cs typeface="Lucida Sans Unicode"/>
              </a:rPr>
              <a:t>iyo</a:t>
            </a:r>
            <a:r>
              <a:rPr sz="1400" spc="-10" dirty="0">
                <a:latin typeface="Lucida Sans Unicode"/>
                <a:cs typeface="Lucida Sans Unicode"/>
              </a:rPr>
              <a:t>r</a:t>
            </a:r>
            <a:r>
              <a:rPr sz="1400" spc="-5" dirty="0">
                <a:latin typeface="Lucida Sans Unicode"/>
                <a:cs typeface="Lucida Sans Unicode"/>
              </a:rPr>
              <a:t>u</a:t>
            </a:r>
            <a:r>
              <a:rPr sz="1400" spc="-160" dirty="0">
                <a:latin typeface="Lucida Sans Unicode"/>
                <a:cs typeface="Lucida Sans Unicode"/>
              </a:rPr>
              <a:t>z</a:t>
            </a:r>
            <a:r>
              <a:rPr sz="1400" spc="-70" dirty="0">
                <a:latin typeface="Lucida Sans Unicode"/>
                <a:cs typeface="Lucida Sans Unicode"/>
              </a:rPr>
              <a:t>.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161" y="1296924"/>
            <a:ext cx="3194278" cy="319430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154" y="4089747"/>
            <a:ext cx="1183846" cy="10537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4800" y="1962150"/>
            <a:ext cx="3734253" cy="994741"/>
          </a:xfrm>
        </p:spPr>
        <p:txBody>
          <a:bodyPr/>
          <a:lstStyle/>
          <a:p>
            <a:r>
              <a:rPr lang="tr-TR" dirty="0"/>
              <a:t>NEYE SAHİBİZ?</a:t>
            </a:r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475678802"/>
              </p:ext>
            </p:extLst>
          </p:nvPr>
        </p:nvGraphicFramePr>
        <p:xfrm>
          <a:off x="3352800" y="285750"/>
          <a:ext cx="5562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0154" y="4089747"/>
            <a:ext cx="1183846" cy="10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27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7059" y="338650"/>
            <a:ext cx="4607230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ERTELEME HASTALIĞI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3848" y="1485900"/>
            <a:ext cx="3955802" cy="32598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68270" y="2613405"/>
            <a:ext cx="439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800" spc="-15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1800" spc="-130" dirty="0">
                <a:solidFill>
                  <a:srgbClr val="FFFFFF"/>
                </a:solidFill>
                <a:latin typeface="Trebuchet MS"/>
                <a:cs typeface="Trebuchet MS"/>
              </a:rPr>
              <a:t>dk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72583" y="1618564"/>
            <a:ext cx="44830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1800" spc="-110" dirty="0">
                <a:solidFill>
                  <a:srgbClr val="FFFFFF"/>
                </a:solidFill>
                <a:latin typeface="Trebuchet MS"/>
                <a:cs typeface="Trebuchet MS"/>
              </a:rPr>
              <a:t>0dk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1755" y="3966159"/>
            <a:ext cx="43053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0" dirty="0">
                <a:solidFill>
                  <a:srgbClr val="FFFFFF"/>
                </a:solidFill>
                <a:latin typeface="Trebuchet MS"/>
                <a:cs typeface="Trebuchet MS"/>
              </a:rPr>
              <a:t>60dk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839" y="1890776"/>
            <a:ext cx="2014220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 marR="199390" algn="ctr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Lucida Sans Unicode"/>
                <a:cs typeface="Lucida Sans Unicode"/>
              </a:rPr>
              <a:t>Erte</a:t>
            </a:r>
            <a:r>
              <a:rPr sz="1400" spc="-5" dirty="0">
                <a:latin typeface="Lucida Sans Unicode"/>
                <a:cs typeface="Lucida Sans Unicode"/>
              </a:rPr>
              <a:t>l</a:t>
            </a:r>
            <a:r>
              <a:rPr sz="1400" spc="5" dirty="0">
                <a:latin typeface="Lucida Sans Unicode"/>
                <a:cs typeface="Lucida Sans Unicode"/>
              </a:rPr>
              <a:t>e</a:t>
            </a:r>
            <a:r>
              <a:rPr sz="1400" spc="-5" dirty="0">
                <a:latin typeface="Lucida Sans Unicode"/>
                <a:cs typeface="Lucida Sans Unicode"/>
              </a:rPr>
              <a:t>m</a:t>
            </a:r>
            <a:r>
              <a:rPr sz="1400" dirty="0">
                <a:latin typeface="Lucida Sans Unicode"/>
                <a:cs typeface="Lucida Sans Unicode"/>
              </a:rPr>
              <a:t>e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al</a:t>
            </a:r>
            <a:r>
              <a:rPr sz="1400" spc="-20" dirty="0">
                <a:latin typeface="Lucida Sans Unicode"/>
                <a:cs typeface="Lucida Sans Unicode"/>
              </a:rPr>
              <a:t>ı</a:t>
            </a:r>
            <a:r>
              <a:rPr sz="1400" spc="-45" dirty="0">
                <a:latin typeface="Lucida Sans Unicode"/>
                <a:cs typeface="Lucida Sans Unicode"/>
              </a:rPr>
              <a:t>şkan</a:t>
            </a:r>
            <a:r>
              <a:rPr sz="1400" spc="-30" dirty="0">
                <a:latin typeface="Lucida Sans Unicode"/>
                <a:cs typeface="Lucida Sans Unicode"/>
              </a:rPr>
              <a:t>l</a:t>
            </a:r>
            <a:r>
              <a:rPr sz="1400" spc="-60" dirty="0">
                <a:latin typeface="Lucida Sans Unicode"/>
                <a:cs typeface="Lucida Sans Unicode"/>
              </a:rPr>
              <a:t>ı</a:t>
            </a:r>
            <a:r>
              <a:rPr sz="1400" spc="-65" dirty="0">
                <a:latin typeface="Lucida Sans Unicode"/>
                <a:cs typeface="Lucida Sans Unicode"/>
              </a:rPr>
              <a:t>ğı  </a:t>
            </a:r>
            <a:r>
              <a:rPr sz="1400" spc="-30" dirty="0">
                <a:latin typeface="Lucida Sans Unicode"/>
                <a:cs typeface="Lucida Sans Unicode"/>
              </a:rPr>
              <a:t>zamanı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v</a:t>
            </a:r>
            <a:r>
              <a:rPr sz="1400" spc="-5" dirty="0">
                <a:latin typeface="Lucida Sans Unicode"/>
                <a:cs typeface="Lucida Sans Unicode"/>
              </a:rPr>
              <a:t>e</a:t>
            </a:r>
            <a:r>
              <a:rPr sz="1400" spc="-35" dirty="0">
                <a:latin typeface="Lucida Sans Unicode"/>
                <a:cs typeface="Lucida Sans Unicode"/>
              </a:rPr>
              <a:t>r</a:t>
            </a:r>
            <a:r>
              <a:rPr sz="1400" spc="-15" dirty="0">
                <a:latin typeface="Lucida Sans Unicode"/>
                <a:cs typeface="Lucida Sans Unicode"/>
              </a:rPr>
              <a:t>i</a:t>
            </a:r>
            <a:r>
              <a:rPr sz="1400" spc="-35" dirty="0">
                <a:latin typeface="Lucida Sans Unicode"/>
                <a:cs typeface="Lucida Sans Unicode"/>
              </a:rPr>
              <a:t>m</a:t>
            </a:r>
            <a:r>
              <a:rPr sz="1400" spc="-30" dirty="0">
                <a:latin typeface="Lucida Sans Unicode"/>
                <a:cs typeface="Lucida Sans Unicode"/>
              </a:rPr>
              <a:t>s</a:t>
            </a:r>
            <a:r>
              <a:rPr sz="1400" spc="-85" dirty="0">
                <a:latin typeface="Lucida Sans Unicode"/>
                <a:cs typeface="Lucida Sans Unicode"/>
              </a:rPr>
              <a:t>iz  </a:t>
            </a:r>
            <a:r>
              <a:rPr sz="1400" spc="-30" dirty="0">
                <a:latin typeface="Lucida Sans Unicode"/>
                <a:cs typeface="Lucida Sans Unicode"/>
              </a:rPr>
              <a:t>kullanma</a:t>
            </a:r>
            <a:endParaRPr sz="1400" dirty="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-15" dirty="0">
                <a:latin typeface="Lucida Sans Unicode"/>
                <a:cs typeface="Lucida Sans Unicode"/>
              </a:rPr>
              <a:t>da</a:t>
            </a:r>
            <a:r>
              <a:rPr sz="1400" spc="-10" dirty="0">
                <a:latin typeface="Lucida Sans Unicode"/>
                <a:cs typeface="Lucida Sans Unicode"/>
              </a:rPr>
              <a:t>v</a:t>
            </a:r>
            <a:r>
              <a:rPr sz="1400" spc="-5" dirty="0">
                <a:latin typeface="Lucida Sans Unicode"/>
                <a:cs typeface="Lucida Sans Unicode"/>
              </a:rPr>
              <a:t>ra</a:t>
            </a:r>
            <a:r>
              <a:rPr sz="1400" dirty="0">
                <a:latin typeface="Lucida Sans Unicode"/>
                <a:cs typeface="Lucida Sans Unicode"/>
              </a:rPr>
              <a:t>n</a:t>
            </a:r>
            <a:r>
              <a:rPr sz="1400" spc="-50" dirty="0">
                <a:latin typeface="Lucida Sans Unicode"/>
                <a:cs typeface="Lucida Sans Unicode"/>
              </a:rPr>
              <a:t>ı</a:t>
            </a:r>
            <a:r>
              <a:rPr sz="1400" spc="-65" dirty="0">
                <a:latin typeface="Lucida Sans Unicode"/>
                <a:cs typeface="Lucida Sans Unicode"/>
              </a:rPr>
              <a:t>ş</a:t>
            </a:r>
            <a:r>
              <a:rPr sz="1400" spc="-45" dirty="0">
                <a:latin typeface="Lucida Sans Unicode"/>
                <a:cs typeface="Lucida Sans Unicode"/>
              </a:rPr>
              <a:t>l</a:t>
            </a:r>
            <a:r>
              <a:rPr sz="1400" spc="-10" dirty="0">
                <a:latin typeface="Lucida Sans Unicode"/>
                <a:cs typeface="Lucida Sans Unicode"/>
              </a:rPr>
              <a:t>a</a:t>
            </a:r>
            <a:r>
              <a:rPr sz="1400" spc="-20" dirty="0">
                <a:latin typeface="Lucida Sans Unicode"/>
                <a:cs typeface="Lucida Sans Unicode"/>
              </a:rPr>
              <a:t>rından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b</a:t>
            </a:r>
            <a:r>
              <a:rPr sz="1400" spc="-20" dirty="0">
                <a:latin typeface="Lucida Sans Unicode"/>
                <a:cs typeface="Lucida Sans Unicode"/>
              </a:rPr>
              <a:t>i</a:t>
            </a:r>
            <a:r>
              <a:rPr sz="1400" spc="-35" dirty="0">
                <a:latin typeface="Lucida Sans Unicode"/>
                <a:cs typeface="Lucida Sans Unicode"/>
              </a:rPr>
              <a:t>r</a:t>
            </a:r>
            <a:r>
              <a:rPr sz="1400" spc="-20" dirty="0">
                <a:latin typeface="Lucida Sans Unicode"/>
                <a:cs typeface="Lucida Sans Unicode"/>
              </a:rPr>
              <a:t>i</a:t>
            </a:r>
            <a:r>
              <a:rPr sz="1400" spc="-50" dirty="0">
                <a:latin typeface="Lucida Sans Unicode"/>
                <a:cs typeface="Lucida Sans Unicode"/>
              </a:rPr>
              <a:t>d</a:t>
            </a:r>
            <a:r>
              <a:rPr sz="1400" spc="-20" dirty="0">
                <a:latin typeface="Lucida Sans Unicode"/>
                <a:cs typeface="Lucida Sans Unicode"/>
              </a:rPr>
              <a:t>i</a:t>
            </a:r>
            <a:r>
              <a:rPr sz="1400" spc="-40" dirty="0">
                <a:latin typeface="Lucida Sans Unicode"/>
                <a:cs typeface="Lucida Sans Unicode"/>
              </a:rPr>
              <a:t>r.</a:t>
            </a:r>
            <a:endParaRPr sz="1400" dirty="0">
              <a:latin typeface="Lucida Sans Unicode"/>
              <a:cs typeface="Lucida Sans Unicode"/>
            </a:endParaRPr>
          </a:p>
          <a:p>
            <a:pPr marL="48895" marR="41275" indent="-635" algn="ctr">
              <a:lnSpc>
                <a:spcPct val="100000"/>
              </a:lnSpc>
              <a:spcBef>
                <a:spcPts val="1680"/>
              </a:spcBef>
            </a:pPr>
            <a:r>
              <a:rPr sz="1400" spc="35" dirty="0">
                <a:latin typeface="Lucida Sans Unicode"/>
                <a:cs typeface="Lucida Sans Unicode"/>
              </a:rPr>
              <a:t>B</a:t>
            </a:r>
            <a:r>
              <a:rPr sz="1400" spc="20" dirty="0">
                <a:latin typeface="Lucida Sans Unicode"/>
                <a:cs typeface="Lucida Sans Unicode"/>
              </a:rPr>
              <a:t>i</a:t>
            </a:r>
            <a:r>
              <a:rPr sz="1400" dirty="0">
                <a:latin typeface="Lucida Sans Unicode"/>
                <a:cs typeface="Lucida Sans Unicode"/>
              </a:rPr>
              <a:t>r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i</a:t>
            </a:r>
            <a:r>
              <a:rPr sz="1400" spc="-65" dirty="0">
                <a:latin typeface="Lucida Sans Unicode"/>
                <a:cs typeface="Lucida Sans Unicode"/>
              </a:rPr>
              <a:t>ş</a:t>
            </a:r>
            <a:r>
              <a:rPr sz="1400" spc="-35" dirty="0">
                <a:latin typeface="Lucida Sans Unicode"/>
                <a:cs typeface="Lucida Sans Unicode"/>
              </a:rPr>
              <a:t>i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5" dirty="0">
                <a:latin typeface="Lucida Sans Unicode"/>
                <a:cs typeface="Lucida Sans Unicode"/>
              </a:rPr>
              <a:t>e</a:t>
            </a:r>
            <a:r>
              <a:rPr sz="1400" spc="-25" dirty="0">
                <a:latin typeface="Lucida Sans Unicode"/>
                <a:cs typeface="Lucida Sans Unicode"/>
              </a:rPr>
              <a:t>rte</a:t>
            </a:r>
            <a:r>
              <a:rPr sz="1400" spc="-10" dirty="0">
                <a:latin typeface="Lucida Sans Unicode"/>
                <a:cs typeface="Lucida Sans Unicode"/>
              </a:rPr>
              <a:t>l</a:t>
            </a:r>
            <a:r>
              <a:rPr sz="1400" spc="5" dirty="0">
                <a:latin typeface="Lucida Sans Unicode"/>
                <a:cs typeface="Lucida Sans Unicode"/>
              </a:rPr>
              <a:t>e</a:t>
            </a:r>
            <a:r>
              <a:rPr sz="1400" spc="-5" dirty="0">
                <a:latin typeface="Lucida Sans Unicode"/>
                <a:cs typeface="Lucida Sans Unicode"/>
              </a:rPr>
              <a:t>m</a:t>
            </a:r>
            <a:r>
              <a:rPr sz="1400" spc="5" dirty="0">
                <a:latin typeface="Lucida Sans Unicode"/>
                <a:cs typeface="Lucida Sans Unicode"/>
              </a:rPr>
              <a:t>e</a:t>
            </a:r>
            <a:r>
              <a:rPr sz="1400" spc="-95" dirty="0">
                <a:latin typeface="Lucida Sans Unicode"/>
                <a:cs typeface="Lucida Sans Unicode"/>
              </a:rPr>
              <a:t>k</a:t>
            </a:r>
            <a:r>
              <a:rPr sz="1400" spc="-100" dirty="0">
                <a:latin typeface="Lucida Sans Unicode"/>
                <a:cs typeface="Lucida Sans Unicode"/>
              </a:rPr>
              <a:t>,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15" dirty="0">
                <a:latin typeface="Lucida Sans Unicode"/>
                <a:cs typeface="Lucida Sans Unicode"/>
              </a:rPr>
              <a:t>o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i</a:t>
            </a:r>
            <a:r>
              <a:rPr sz="1400" spc="-65" dirty="0">
                <a:latin typeface="Lucida Sans Unicode"/>
                <a:cs typeface="Lucida Sans Unicode"/>
              </a:rPr>
              <a:t>ş</a:t>
            </a:r>
            <a:r>
              <a:rPr sz="1400" spc="-30" dirty="0">
                <a:latin typeface="Lucida Sans Unicode"/>
                <a:cs typeface="Lucida Sans Unicode"/>
              </a:rPr>
              <a:t>i</a:t>
            </a:r>
            <a:r>
              <a:rPr sz="1400" spc="-5" dirty="0">
                <a:latin typeface="Lucida Sans Unicode"/>
                <a:cs typeface="Lucida Sans Unicode"/>
              </a:rPr>
              <a:t>n  </a:t>
            </a:r>
            <a:r>
              <a:rPr sz="1400" spc="-35" dirty="0">
                <a:latin typeface="Lucida Sans Unicode"/>
                <a:cs typeface="Lucida Sans Unicode"/>
              </a:rPr>
              <a:t>t</a:t>
            </a:r>
            <a:r>
              <a:rPr sz="1400" spc="-10" dirty="0">
                <a:latin typeface="Lucida Sans Unicode"/>
                <a:cs typeface="Lucida Sans Unicode"/>
              </a:rPr>
              <a:t>amamlan</a:t>
            </a:r>
            <a:r>
              <a:rPr sz="1400" spc="-20" dirty="0">
                <a:latin typeface="Lucida Sans Unicode"/>
                <a:cs typeface="Lucida Sans Unicode"/>
              </a:rPr>
              <a:t>m</a:t>
            </a:r>
            <a:r>
              <a:rPr sz="1400" spc="5" dirty="0">
                <a:latin typeface="Lucida Sans Unicode"/>
                <a:cs typeface="Lucida Sans Unicode"/>
              </a:rPr>
              <a:t>a</a:t>
            </a:r>
            <a:r>
              <a:rPr sz="1400" spc="-125" dirty="0">
                <a:latin typeface="Lucida Sans Unicode"/>
                <a:cs typeface="Lucida Sans Unicode"/>
              </a:rPr>
              <a:t> </a:t>
            </a:r>
            <a:r>
              <a:rPr sz="1400" spc="-15" dirty="0">
                <a:latin typeface="Lucida Sans Unicode"/>
                <a:cs typeface="Lucida Sans Unicode"/>
              </a:rPr>
              <a:t>sür</a:t>
            </a:r>
            <a:r>
              <a:rPr sz="1400" spc="-10" dirty="0">
                <a:latin typeface="Lucida Sans Unicode"/>
                <a:cs typeface="Lucida Sans Unicode"/>
              </a:rPr>
              <a:t>e</a:t>
            </a:r>
            <a:r>
              <a:rPr sz="1400" spc="-65" dirty="0">
                <a:latin typeface="Lucida Sans Unicode"/>
                <a:cs typeface="Lucida Sans Unicode"/>
              </a:rPr>
              <a:t>s</a:t>
            </a:r>
            <a:r>
              <a:rPr sz="1400" spc="-35" dirty="0">
                <a:latin typeface="Lucida Sans Unicode"/>
                <a:cs typeface="Lucida Sans Unicode"/>
              </a:rPr>
              <a:t>i</a:t>
            </a:r>
            <a:r>
              <a:rPr sz="1400" spc="-40" dirty="0">
                <a:latin typeface="Lucida Sans Unicode"/>
                <a:cs typeface="Lucida Sans Unicode"/>
              </a:rPr>
              <a:t>n</a:t>
            </a:r>
            <a:r>
              <a:rPr sz="1400" spc="-30" dirty="0">
                <a:latin typeface="Lucida Sans Unicode"/>
                <a:cs typeface="Lucida Sans Unicode"/>
              </a:rPr>
              <a:t>i</a:t>
            </a:r>
            <a:r>
              <a:rPr sz="1400" spc="-5" dirty="0">
                <a:latin typeface="Lucida Sans Unicode"/>
                <a:cs typeface="Lucida Sans Unicode"/>
              </a:rPr>
              <a:t>n  </a:t>
            </a:r>
            <a:r>
              <a:rPr sz="1400" spc="5" dirty="0">
                <a:latin typeface="Lucida Sans Unicode"/>
                <a:cs typeface="Lucida Sans Unicode"/>
              </a:rPr>
              <a:t>e</a:t>
            </a:r>
            <a:r>
              <a:rPr sz="1400" spc="-10" dirty="0">
                <a:latin typeface="Lucida Sans Unicode"/>
                <a:cs typeface="Lucida Sans Unicode"/>
              </a:rPr>
              <a:t>n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az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2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k</a:t>
            </a:r>
            <a:r>
              <a:rPr sz="1400" spc="-20" dirty="0">
                <a:latin typeface="Lucida Sans Unicode"/>
                <a:cs typeface="Lucida Sans Unicode"/>
              </a:rPr>
              <a:t>at</a:t>
            </a:r>
            <a:r>
              <a:rPr sz="1400" spc="-50" dirty="0">
                <a:latin typeface="Lucida Sans Unicode"/>
                <a:cs typeface="Lucida Sans Unicode"/>
              </a:rPr>
              <a:t>ı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k</a:t>
            </a:r>
            <a:r>
              <a:rPr sz="1400" spc="-10" dirty="0">
                <a:latin typeface="Lucida Sans Unicode"/>
                <a:cs typeface="Lucida Sans Unicode"/>
              </a:rPr>
              <a:t>adar</a:t>
            </a:r>
            <a:endParaRPr sz="1400" dirty="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-50" dirty="0">
                <a:latin typeface="Lucida Sans Unicode"/>
                <a:cs typeface="Lucida Sans Unicode"/>
              </a:rPr>
              <a:t>zam</a:t>
            </a:r>
            <a:r>
              <a:rPr sz="1400" spc="-25" dirty="0">
                <a:latin typeface="Lucida Sans Unicode"/>
                <a:cs typeface="Lucida Sans Unicode"/>
              </a:rPr>
              <a:t>an</a:t>
            </a:r>
            <a:r>
              <a:rPr sz="1400" spc="-10" dirty="0">
                <a:latin typeface="Lucida Sans Unicode"/>
                <a:cs typeface="Lucida Sans Unicode"/>
              </a:rPr>
              <a:t>ı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k</a:t>
            </a:r>
            <a:r>
              <a:rPr sz="1400" spc="-15" dirty="0">
                <a:latin typeface="Lucida Sans Unicode"/>
                <a:cs typeface="Lucida Sans Unicode"/>
              </a:rPr>
              <a:t>ayb</a:t>
            </a:r>
            <a:r>
              <a:rPr sz="1400" spc="-5" dirty="0">
                <a:latin typeface="Lucida Sans Unicode"/>
                <a:cs typeface="Lucida Sans Unicode"/>
              </a:rPr>
              <a:t>e</a:t>
            </a:r>
            <a:r>
              <a:rPr sz="1400" spc="-10" dirty="0">
                <a:latin typeface="Lucida Sans Unicode"/>
                <a:cs typeface="Lucida Sans Unicode"/>
              </a:rPr>
              <a:t>tmem</a:t>
            </a:r>
            <a:r>
              <a:rPr sz="1400" spc="-50" dirty="0">
                <a:latin typeface="Lucida Sans Unicode"/>
                <a:cs typeface="Lucida Sans Unicode"/>
              </a:rPr>
              <a:t>i</a:t>
            </a:r>
            <a:r>
              <a:rPr sz="1400" spc="-160" dirty="0">
                <a:latin typeface="Lucida Sans Unicode"/>
                <a:cs typeface="Lucida Sans Unicode"/>
              </a:rPr>
              <a:t>z</a:t>
            </a:r>
            <a:r>
              <a:rPr sz="1400" spc="5" dirty="0">
                <a:latin typeface="Lucida Sans Unicode"/>
                <a:cs typeface="Lucida Sans Unicode"/>
              </a:rPr>
              <a:t>e</a:t>
            </a:r>
            <a:endParaRPr sz="1400" dirty="0">
              <a:latin typeface="Lucida Sans Unicode"/>
              <a:cs typeface="Lucida Sans Unicode"/>
            </a:endParaRPr>
          </a:p>
          <a:p>
            <a:pPr marL="1270" algn="ctr">
              <a:lnSpc>
                <a:spcPct val="100000"/>
              </a:lnSpc>
            </a:pPr>
            <a:r>
              <a:rPr sz="1400" spc="-25" dirty="0">
                <a:latin typeface="Lucida Sans Unicode"/>
                <a:cs typeface="Lucida Sans Unicode"/>
              </a:rPr>
              <a:t>s</a:t>
            </a:r>
            <a:r>
              <a:rPr sz="1400" spc="-15" dirty="0">
                <a:latin typeface="Lucida Sans Unicode"/>
                <a:cs typeface="Lucida Sans Unicode"/>
              </a:rPr>
              <a:t>e</a:t>
            </a:r>
            <a:r>
              <a:rPr sz="1400" spc="-10" dirty="0">
                <a:latin typeface="Lucida Sans Unicode"/>
                <a:cs typeface="Lucida Sans Unicode"/>
              </a:rPr>
              <a:t>b</a:t>
            </a:r>
            <a:r>
              <a:rPr sz="1400" spc="-5" dirty="0">
                <a:latin typeface="Lucida Sans Unicode"/>
                <a:cs typeface="Lucida Sans Unicode"/>
              </a:rPr>
              <a:t>e</a:t>
            </a:r>
            <a:r>
              <a:rPr sz="1400" spc="-25" dirty="0">
                <a:latin typeface="Lucida Sans Unicode"/>
                <a:cs typeface="Lucida Sans Unicode"/>
              </a:rPr>
              <a:t>p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o</a:t>
            </a:r>
            <a:r>
              <a:rPr sz="1400" spc="-15" dirty="0">
                <a:latin typeface="Lucida Sans Unicode"/>
                <a:cs typeface="Lucida Sans Unicode"/>
              </a:rPr>
              <a:t>l</a:t>
            </a:r>
            <a:r>
              <a:rPr sz="1400" spc="-5" dirty="0">
                <a:latin typeface="Lucida Sans Unicode"/>
                <a:cs typeface="Lucida Sans Unicode"/>
              </a:rPr>
              <a:t>ur</a:t>
            </a:r>
            <a:r>
              <a:rPr sz="1400" spc="-70" dirty="0">
                <a:latin typeface="Lucida Sans Unicode"/>
                <a:cs typeface="Lucida Sans Unicode"/>
              </a:rPr>
              <a:t>.</a:t>
            </a:r>
            <a:endParaRPr sz="1400" dirty="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27805" y="1621612"/>
            <a:ext cx="44195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5" dirty="0">
                <a:solidFill>
                  <a:srgbClr val="FFFFFF"/>
                </a:solidFill>
                <a:latin typeface="Trebuchet MS"/>
                <a:cs typeface="Trebuchet MS"/>
              </a:rPr>
              <a:t>30dk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92983" y="3958539"/>
            <a:ext cx="42925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5" dirty="0">
                <a:solidFill>
                  <a:srgbClr val="FFFFFF"/>
                </a:solidFill>
                <a:latin typeface="Trebuchet MS"/>
                <a:cs typeface="Trebuchet MS"/>
              </a:rPr>
              <a:t>10dk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32119" y="2613405"/>
            <a:ext cx="443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0" dirty="0">
                <a:solidFill>
                  <a:srgbClr val="FFFFFF"/>
                </a:solidFill>
                <a:latin typeface="Trebuchet MS"/>
                <a:cs typeface="Trebuchet MS"/>
              </a:rPr>
              <a:t>50dk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21370" y="1920142"/>
            <a:ext cx="2036445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 marR="27305" indent="-2540" algn="ct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Lucida Sans Unicode"/>
                <a:cs typeface="Lucida Sans Unicode"/>
              </a:rPr>
              <a:t>Zaman</a:t>
            </a:r>
            <a:r>
              <a:rPr sz="1400" spc="-50" dirty="0">
                <a:latin typeface="Lucida Sans Unicode"/>
                <a:cs typeface="Lucida Sans Unicode"/>
              </a:rPr>
              <a:t>ı</a:t>
            </a:r>
            <a:r>
              <a:rPr sz="1400" spc="-40" dirty="0">
                <a:latin typeface="Lucida Sans Unicode"/>
                <a:cs typeface="Lucida Sans Unicode"/>
              </a:rPr>
              <a:t>n</a:t>
            </a:r>
            <a:r>
              <a:rPr sz="1400" spc="-30" dirty="0">
                <a:latin typeface="Lucida Sans Unicode"/>
                <a:cs typeface="Lucida Sans Unicode"/>
              </a:rPr>
              <a:t>ı</a:t>
            </a:r>
            <a:r>
              <a:rPr sz="1400" spc="-160" dirty="0">
                <a:latin typeface="Lucida Sans Unicode"/>
                <a:cs typeface="Lucida Sans Unicode"/>
              </a:rPr>
              <a:t>z</a:t>
            </a:r>
            <a:r>
              <a:rPr sz="1400" spc="-50" dirty="0">
                <a:latin typeface="Lucida Sans Unicode"/>
                <a:cs typeface="Lucida Sans Unicode"/>
              </a:rPr>
              <a:t>ı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spc="5" dirty="0">
                <a:latin typeface="Lucida Sans Unicode"/>
                <a:cs typeface="Lucida Sans Unicode"/>
              </a:rPr>
              <a:t>e</a:t>
            </a:r>
            <a:r>
              <a:rPr sz="1400" spc="-45" dirty="0">
                <a:latin typeface="Lucida Sans Unicode"/>
                <a:cs typeface="Lucida Sans Unicode"/>
              </a:rPr>
              <a:t>t</a:t>
            </a:r>
            <a:r>
              <a:rPr sz="1400" spc="-80" dirty="0">
                <a:latin typeface="Lucida Sans Unicode"/>
                <a:cs typeface="Lucida Sans Unicode"/>
              </a:rPr>
              <a:t>k</a:t>
            </a:r>
            <a:r>
              <a:rPr sz="1400" spc="-50" dirty="0">
                <a:latin typeface="Lucida Sans Unicode"/>
                <a:cs typeface="Lucida Sans Unicode"/>
              </a:rPr>
              <a:t>ili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v</a:t>
            </a:r>
            <a:r>
              <a:rPr sz="1400" spc="5" dirty="0">
                <a:latin typeface="Lucida Sans Unicode"/>
                <a:cs typeface="Lucida Sans Unicode"/>
              </a:rPr>
              <a:t>e  </a:t>
            </a:r>
            <a:r>
              <a:rPr sz="1400" spc="-25" dirty="0">
                <a:latin typeface="Lucida Sans Unicode"/>
                <a:cs typeface="Lucida Sans Unicode"/>
              </a:rPr>
              <a:t>v</a:t>
            </a:r>
            <a:r>
              <a:rPr sz="1400" spc="5" dirty="0">
                <a:latin typeface="Lucida Sans Unicode"/>
                <a:cs typeface="Lucida Sans Unicode"/>
              </a:rPr>
              <a:t>e</a:t>
            </a:r>
            <a:r>
              <a:rPr sz="1400" spc="-35" dirty="0">
                <a:latin typeface="Lucida Sans Unicode"/>
                <a:cs typeface="Lucida Sans Unicode"/>
              </a:rPr>
              <a:t>r</a:t>
            </a:r>
            <a:r>
              <a:rPr sz="1400" spc="-20" dirty="0">
                <a:latin typeface="Lucida Sans Unicode"/>
                <a:cs typeface="Lucida Sans Unicode"/>
              </a:rPr>
              <a:t>i</a:t>
            </a:r>
            <a:r>
              <a:rPr sz="1400" spc="-45" dirty="0">
                <a:latin typeface="Lucida Sans Unicode"/>
                <a:cs typeface="Lucida Sans Unicode"/>
              </a:rPr>
              <a:t>m</a:t>
            </a:r>
            <a:r>
              <a:rPr sz="1400" spc="-10" dirty="0">
                <a:latin typeface="Lucida Sans Unicode"/>
                <a:cs typeface="Lucida Sans Unicode"/>
              </a:rPr>
              <a:t>l</a:t>
            </a:r>
            <a:r>
              <a:rPr sz="1400" spc="-50" dirty="0">
                <a:latin typeface="Lucida Sans Unicode"/>
                <a:cs typeface="Lucida Sans Unicode"/>
              </a:rPr>
              <a:t>i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k</a:t>
            </a:r>
            <a:r>
              <a:rPr sz="1400" spc="-40" dirty="0">
                <a:latin typeface="Lucida Sans Unicode"/>
                <a:cs typeface="Lucida Sans Unicode"/>
              </a:rPr>
              <a:t>u</a:t>
            </a:r>
            <a:r>
              <a:rPr sz="1400" spc="-15" dirty="0">
                <a:latin typeface="Lucida Sans Unicode"/>
                <a:cs typeface="Lucida Sans Unicode"/>
              </a:rPr>
              <a:t>l</a:t>
            </a:r>
            <a:r>
              <a:rPr sz="1400" spc="-50" dirty="0">
                <a:latin typeface="Lucida Sans Unicode"/>
                <a:cs typeface="Lucida Sans Unicode"/>
              </a:rPr>
              <a:t>l</a:t>
            </a:r>
            <a:r>
              <a:rPr sz="1400" spc="-25" dirty="0">
                <a:latin typeface="Lucida Sans Unicode"/>
                <a:cs typeface="Lucida Sans Unicode"/>
              </a:rPr>
              <a:t>anma</a:t>
            </a:r>
            <a:r>
              <a:rPr sz="1400" spc="-15" dirty="0">
                <a:latin typeface="Lucida Sans Unicode"/>
                <a:cs typeface="Lucida Sans Unicode"/>
              </a:rPr>
              <a:t>k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i</a:t>
            </a:r>
            <a:r>
              <a:rPr sz="1400" spc="-70" dirty="0">
                <a:latin typeface="Lucida Sans Unicode"/>
                <a:cs typeface="Lucida Sans Unicode"/>
              </a:rPr>
              <a:t>ç</a:t>
            </a:r>
            <a:r>
              <a:rPr sz="1400" spc="-35" dirty="0">
                <a:latin typeface="Lucida Sans Unicode"/>
                <a:cs typeface="Lucida Sans Unicode"/>
              </a:rPr>
              <a:t>i</a:t>
            </a:r>
            <a:r>
              <a:rPr sz="1400" spc="-5" dirty="0">
                <a:latin typeface="Lucida Sans Unicode"/>
                <a:cs typeface="Lucida Sans Unicode"/>
              </a:rPr>
              <a:t>n  </a:t>
            </a:r>
            <a:r>
              <a:rPr sz="1400" spc="5" dirty="0">
                <a:latin typeface="Lucida Sans Unicode"/>
                <a:cs typeface="Lucida Sans Unicode"/>
              </a:rPr>
              <a:t>er</a:t>
            </a:r>
            <a:r>
              <a:rPr sz="1400" spc="-35" dirty="0">
                <a:latin typeface="Lucida Sans Unicode"/>
                <a:cs typeface="Lucida Sans Unicode"/>
              </a:rPr>
              <a:t>t</a:t>
            </a:r>
            <a:r>
              <a:rPr sz="1400" spc="-30" dirty="0">
                <a:latin typeface="Lucida Sans Unicode"/>
                <a:cs typeface="Lucida Sans Unicode"/>
              </a:rPr>
              <a:t>e</a:t>
            </a:r>
            <a:r>
              <a:rPr sz="1400" spc="-10" dirty="0">
                <a:latin typeface="Lucida Sans Unicode"/>
                <a:cs typeface="Lucida Sans Unicode"/>
              </a:rPr>
              <a:t>l</a:t>
            </a:r>
            <a:r>
              <a:rPr sz="1400" spc="5" dirty="0">
                <a:latin typeface="Lucida Sans Unicode"/>
                <a:cs typeface="Lucida Sans Unicode"/>
              </a:rPr>
              <a:t>eme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davr</a:t>
            </a:r>
            <a:r>
              <a:rPr sz="1400" spc="-30" dirty="0">
                <a:latin typeface="Lucida Sans Unicode"/>
                <a:cs typeface="Lucida Sans Unicode"/>
              </a:rPr>
              <a:t>anı</a:t>
            </a:r>
            <a:r>
              <a:rPr sz="1400" spc="-35" dirty="0">
                <a:latin typeface="Lucida Sans Unicode"/>
                <a:cs typeface="Lucida Sans Unicode"/>
              </a:rPr>
              <a:t>ş</a:t>
            </a:r>
            <a:r>
              <a:rPr sz="1400" spc="-60" dirty="0">
                <a:latin typeface="Lucida Sans Unicode"/>
                <a:cs typeface="Lucida Sans Unicode"/>
              </a:rPr>
              <a:t>ı</a:t>
            </a:r>
            <a:r>
              <a:rPr sz="1400" spc="-30" dirty="0">
                <a:latin typeface="Lucida Sans Unicode"/>
                <a:cs typeface="Lucida Sans Unicode"/>
              </a:rPr>
              <a:t>nı</a:t>
            </a:r>
            <a:r>
              <a:rPr sz="1400" spc="-155" dirty="0">
                <a:latin typeface="Lucida Sans Unicode"/>
                <a:cs typeface="Lucida Sans Unicode"/>
              </a:rPr>
              <a:t>z</a:t>
            </a:r>
            <a:r>
              <a:rPr sz="1400" spc="-55" dirty="0">
                <a:latin typeface="Lucida Sans Unicode"/>
                <a:cs typeface="Lucida Sans Unicode"/>
              </a:rPr>
              <a:t>ı  </a:t>
            </a:r>
            <a:r>
              <a:rPr sz="1400" spc="-35" dirty="0">
                <a:latin typeface="Lucida Sans Unicode"/>
                <a:cs typeface="Lucida Sans Unicode"/>
              </a:rPr>
              <a:t>kö</a:t>
            </a:r>
            <a:r>
              <a:rPr sz="1400" spc="-20" dirty="0">
                <a:latin typeface="Lucida Sans Unicode"/>
                <a:cs typeface="Lucida Sans Unicode"/>
              </a:rPr>
              <a:t>r</a:t>
            </a:r>
            <a:r>
              <a:rPr sz="1400" spc="10" dirty="0">
                <a:latin typeface="Lucida Sans Unicode"/>
                <a:cs typeface="Lucida Sans Unicode"/>
              </a:rPr>
              <a:t>e</a:t>
            </a:r>
            <a:r>
              <a:rPr sz="1400" spc="-50" dirty="0">
                <a:latin typeface="Lucida Sans Unicode"/>
                <a:cs typeface="Lucida Sans Unicode"/>
              </a:rPr>
              <a:t>l</a:t>
            </a:r>
            <a:r>
              <a:rPr sz="1400" spc="-10" dirty="0">
                <a:latin typeface="Lucida Sans Unicode"/>
                <a:cs typeface="Lucida Sans Unicode"/>
              </a:rPr>
              <a:t>tm</a:t>
            </a:r>
            <a:r>
              <a:rPr sz="1400" spc="-5" dirty="0">
                <a:latin typeface="Lucida Sans Unicode"/>
                <a:cs typeface="Lucida Sans Unicode"/>
              </a:rPr>
              <a:t>e</a:t>
            </a:r>
            <a:r>
              <a:rPr sz="1400" spc="-50" dirty="0">
                <a:latin typeface="Lucida Sans Unicode"/>
                <a:cs typeface="Lucida Sans Unicode"/>
              </a:rPr>
              <a:t>li</a:t>
            </a:r>
            <a:r>
              <a:rPr sz="1400" spc="-100" dirty="0">
                <a:latin typeface="Lucida Sans Unicode"/>
                <a:cs typeface="Lucida Sans Unicode"/>
              </a:rPr>
              <a:t>,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p</a:t>
            </a:r>
            <a:r>
              <a:rPr sz="1400" spc="-50" dirty="0">
                <a:latin typeface="Lucida Sans Unicode"/>
                <a:cs typeface="Lucida Sans Unicode"/>
              </a:rPr>
              <a:t>l</a:t>
            </a:r>
            <a:r>
              <a:rPr sz="1400" spc="-5" dirty="0">
                <a:latin typeface="Lucida Sans Unicode"/>
                <a:cs typeface="Lucida Sans Unicode"/>
              </a:rPr>
              <a:t>a</a:t>
            </a:r>
            <a:r>
              <a:rPr sz="1400" dirty="0">
                <a:latin typeface="Lucida Sans Unicode"/>
                <a:cs typeface="Lucida Sans Unicode"/>
              </a:rPr>
              <a:t>n</a:t>
            </a:r>
            <a:r>
              <a:rPr sz="1400" spc="-50" dirty="0">
                <a:latin typeface="Lucida Sans Unicode"/>
                <a:cs typeface="Lucida Sans Unicode"/>
              </a:rPr>
              <a:t>l</a:t>
            </a:r>
            <a:r>
              <a:rPr sz="1400" spc="-15" dirty="0">
                <a:latin typeface="Lucida Sans Unicode"/>
                <a:cs typeface="Lucida Sans Unicode"/>
              </a:rPr>
              <a:t>a</a:t>
            </a:r>
            <a:r>
              <a:rPr sz="1400" spc="-5" dirty="0">
                <a:latin typeface="Lucida Sans Unicode"/>
                <a:cs typeface="Lucida Sans Unicode"/>
              </a:rPr>
              <a:t>d</a:t>
            </a:r>
            <a:r>
              <a:rPr sz="1400" spc="-50" dirty="0">
                <a:latin typeface="Lucida Sans Unicode"/>
                <a:cs typeface="Lucida Sans Unicode"/>
              </a:rPr>
              <a:t>ı</a:t>
            </a:r>
            <a:r>
              <a:rPr sz="1400" spc="-120" dirty="0">
                <a:latin typeface="Lucida Sans Unicode"/>
                <a:cs typeface="Lucida Sans Unicode"/>
              </a:rPr>
              <a:t>ğ</a:t>
            </a:r>
            <a:r>
              <a:rPr sz="1400" spc="-60" dirty="0">
                <a:latin typeface="Lucida Sans Unicode"/>
                <a:cs typeface="Lucida Sans Unicode"/>
              </a:rPr>
              <a:t>ı</a:t>
            </a:r>
            <a:r>
              <a:rPr sz="1400" spc="-10" dirty="0">
                <a:latin typeface="Lucida Sans Unicode"/>
                <a:cs typeface="Lucida Sans Unicode"/>
              </a:rPr>
              <a:t>n</a:t>
            </a:r>
            <a:r>
              <a:rPr sz="1400" spc="-60" dirty="0">
                <a:latin typeface="Lucida Sans Unicode"/>
                <a:cs typeface="Lucida Sans Unicode"/>
              </a:rPr>
              <a:t>ı</a:t>
            </a:r>
            <a:r>
              <a:rPr sz="1400" spc="-105" dirty="0">
                <a:latin typeface="Lucida Sans Unicode"/>
                <a:cs typeface="Lucida Sans Unicode"/>
              </a:rPr>
              <a:t>z  </a:t>
            </a:r>
            <a:r>
              <a:rPr sz="1400" spc="-50" dirty="0">
                <a:latin typeface="Lucida Sans Unicode"/>
                <a:cs typeface="Lucida Sans Unicode"/>
              </a:rPr>
              <a:t>i</a:t>
            </a:r>
            <a:r>
              <a:rPr sz="1400" spc="-65" dirty="0">
                <a:latin typeface="Lucida Sans Unicode"/>
                <a:cs typeface="Lucida Sans Unicode"/>
              </a:rPr>
              <a:t>ş</a:t>
            </a:r>
            <a:r>
              <a:rPr sz="1400" spc="-35" dirty="0">
                <a:latin typeface="Lucida Sans Unicode"/>
                <a:cs typeface="Lucida Sans Unicode"/>
              </a:rPr>
              <a:t>i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p</a:t>
            </a:r>
            <a:r>
              <a:rPr sz="1400" spc="-20" dirty="0">
                <a:latin typeface="Lucida Sans Unicode"/>
                <a:cs typeface="Lucida Sans Unicode"/>
              </a:rPr>
              <a:t>l</a:t>
            </a:r>
            <a:r>
              <a:rPr sz="1400" spc="-25" dirty="0">
                <a:latin typeface="Lucida Sans Unicode"/>
                <a:cs typeface="Lucida Sans Unicode"/>
              </a:rPr>
              <a:t>an</a:t>
            </a:r>
            <a:r>
              <a:rPr sz="1400" spc="-10" dirty="0">
                <a:latin typeface="Lucida Sans Unicode"/>
                <a:cs typeface="Lucida Sans Unicode"/>
              </a:rPr>
              <a:t>l</a:t>
            </a:r>
            <a:r>
              <a:rPr sz="1400" spc="-30" dirty="0">
                <a:latin typeface="Lucida Sans Unicode"/>
                <a:cs typeface="Lucida Sans Unicode"/>
              </a:rPr>
              <a:t>adı</a:t>
            </a:r>
            <a:r>
              <a:rPr sz="1400" spc="-105" dirty="0">
                <a:latin typeface="Lucida Sans Unicode"/>
                <a:cs typeface="Lucida Sans Unicode"/>
              </a:rPr>
              <a:t>ğ</a:t>
            </a:r>
            <a:r>
              <a:rPr sz="1400" spc="-60" dirty="0">
                <a:latin typeface="Lucida Sans Unicode"/>
                <a:cs typeface="Lucida Sans Unicode"/>
              </a:rPr>
              <a:t>ı</a:t>
            </a:r>
            <a:r>
              <a:rPr sz="1400" spc="-40" dirty="0">
                <a:latin typeface="Lucida Sans Unicode"/>
                <a:cs typeface="Lucida Sans Unicode"/>
              </a:rPr>
              <a:t>n</a:t>
            </a:r>
            <a:r>
              <a:rPr sz="1400" spc="-30" dirty="0">
                <a:latin typeface="Lucida Sans Unicode"/>
                <a:cs typeface="Lucida Sans Unicode"/>
              </a:rPr>
              <a:t>ı</a:t>
            </a:r>
            <a:r>
              <a:rPr sz="1400" spc="-150" dirty="0">
                <a:latin typeface="Lucida Sans Unicode"/>
                <a:cs typeface="Lucida Sans Unicode"/>
              </a:rPr>
              <a:t>z</a:t>
            </a:r>
            <a:endParaRPr sz="1400" dirty="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-20" dirty="0">
                <a:latin typeface="Lucida Sans Unicode"/>
                <a:cs typeface="Lucida Sans Unicode"/>
              </a:rPr>
              <a:t>baş</a:t>
            </a:r>
            <a:r>
              <a:rPr sz="1400" spc="-50" dirty="0">
                <a:latin typeface="Lucida Sans Unicode"/>
                <a:cs typeface="Lucida Sans Unicode"/>
              </a:rPr>
              <a:t>lang</a:t>
            </a:r>
            <a:r>
              <a:rPr sz="1400" spc="-35" dirty="0">
                <a:latin typeface="Lucida Sans Unicode"/>
                <a:cs typeface="Lucida Sans Unicode"/>
              </a:rPr>
              <a:t>ı</a:t>
            </a:r>
            <a:r>
              <a:rPr sz="1400" spc="-50" dirty="0">
                <a:latin typeface="Lucida Sans Unicode"/>
                <a:cs typeface="Lucida Sans Unicode"/>
              </a:rPr>
              <a:t>ç</a:t>
            </a:r>
            <a:r>
              <a:rPr sz="1400" spc="-130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zam</a:t>
            </a:r>
            <a:r>
              <a:rPr sz="1400" spc="-25" dirty="0">
                <a:latin typeface="Lucida Sans Unicode"/>
                <a:cs typeface="Lucida Sans Unicode"/>
              </a:rPr>
              <a:t>an</a:t>
            </a:r>
            <a:r>
              <a:rPr sz="1400" spc="-10" dirty="0">
                <a:latin typeface="Lucida Sans Unicode"/>
                <a:cs typeface="Lucida Sans Unicode"/>
              </a:rPr>
              <a:t>ı</a:t>
            </a:r>
            <a:r>
              <a:rPr sz="1400" spc="-15" dirty="0">
                <a:latin typeface="Lucida Sans Unicode"/>
                <a:cs typeface="Lucida Sans Unicode"/>
              </a:rPr>
              <a:t>nd</a:t>
            </a:r>
            <a:r>
              <a:rPr sz="1400" spc="5" dirty="0">
                <a:latin typeface="Lucida Sans Unicode"/>
                <a:cs typeface="Lucida Sans Unicode"/>
              </a:rPr>
              <a:t>a</a:t>
            </a:r>
            <a:endParaRPr sz="1400" dirty="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</a:pPr>
            <a:r>
              <a:rPr sz="1400" spc="-15" dirty="0">
                <a:latin typeface="Lucida Sans Unicode"/>
                <a:cs typeface="Lucida Sans Unicode"/>
              </a:rPr>
              <a:t>yap</a:t>
            </a:r>
            <a:r>
              <a:rPr sz="1400" spc="-10" dirty="0">
                <a:latin typeface="Lucida Sans Unicode"/>
                <a:cs typeface="Lucida Sans Unicode"/>
              </a:rPr>
              <a:t>ma</a:t>
            </a:r>
            <a:r>
              <a:rPr sz="1400" spc="-5" dirty="0">
                <a:latin typeface="Lucida Sans Unicode"/>
                <a:cs typeface="Lucida Sans Unicode"/>
              </a:rPr>
              <a:t>y</a:t>
            </a:r>
            <a:r>
              <a:rPr sz="1400" spc="5" dirty="0">
                <a:latin typeface="Lucida Sans Unicode"/>
                <a:cs typeface="Lucida Sans Unicode"/>
              </a:rPr>
              <a:t>a</a:t>
            </a:r>
            <a:r>
              <a:rPr sz="1400" spc="-120" dirty="0">
                <a:latin typeface="Lucida Sans Unicode"/>
                <a:cs typeface="Lucida Sans Unicode"/>
              </a:rPr>
              <a:t> </a:t>
            </a:r>
            <a:r>
              <a:rPr sz="1400" dirty="0" err="1">
                <a:latin typeface="Lucida Sans Unicode"/>
                <a:cs typeface="Lucida Sans Unicode"/>
              </a:rPr>
              <a:t>koyulmalısınız</a:t>
            </a:r>
            <a:r>
              <a:rPr sz="1400" spc="-70" dirty="0" smtClean="0">
                <a:latin typeface="Lucida Sans Unicode"/>
                <a:cs typeface="Lucida Sans Unicode"/>
              </a:rPr>
              <a:t>.</a:t>
            </a:r>
            <a:endParaRPr lang="tr-TR" sz="1400" spc="-70" dirty="0" smtClean="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</a:pPr>
            <a:endParaRPr sz="1400" dirty="0">
              <a:latin typeface="Lucida Sans Unicode"/>
              <a:cs typeface="Lucida Sans Unicode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154" y="4089747"/>
            <a:ext cx="1183846" cy="10537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0571" y="284733"/>
            <a:ext cx="389133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rebuchet MS"/>
                <a:cs typeface="Trebuchet MS"/>
              </a:rPr>
              <a:t>HAYIR DİYEBİLME</a:t>
            </a:r>
            <a:endParaRPr sz="3200" b="1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73773" y="840149"/>
            <a:ext cx="1946910" cy="1774189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05"/>
              </a:spcBef>
            </a:pPr>
            <a:r>
              <a:rPr sz="3600" spc="-275" dirty="0">
                <a:solidFill>
                  <a:srgbClr val="EB4991"/>
                </a:solidFill>
                <a:latin typeface="Trebuchet MS"/>
                <a:cs typeface="Trebuchet MS"/>
              </a:rPr>
              <a:t>03</a:t>
            </a:r>
            <a:endParaRPr sz="3600" dirty="0">
              <a:latin typeface="Trebuchet MS"/>
              <a:cs typeface="Trebuchet MS"/>
            </a:endParaRPr>
          </a:p>
          <a:p>
            <a:pPr marL="12700" marR="5080" indent="457200" algn="r">
              <a:lnSpc>
                <a:spcPct val="100000"/>
              </a:lnSpc>
              <a:spcBef>
                <a:spcPts val="200"/>
              </a:spcBef>
            </a:pPr>
            <a:r>
              <a:rPr sz="1200" dirty="0">
                <a:latin typeface="Lucida Sans Unicode"/>
                <a:cs typeface="Lucida Sans Unicode"/>
              </a:rPr>
              <a:t>H</a:t>
            </a:r>
            <a:r>
              <a:rPr sz="1200" spc="5" dirty="0">
                <a:latin typeface="Lucida Sans Unicode"/>
                <a:cs typeface="Lucida Sans Unicode"/>
              </a:rPr>
              <a:t>a</a:t>
            </a:r>
            <a:r>
              <a:rPr sz="1200" spc="-30" dirty="0">
                <a:latin typeface="Lucida Sans Unicode"/>
                <a:cs typeface="Lucida Sans Unicode"/>
              </a:rPr>
              <a:t>y</a:t>
            </a:r>
            <a:r>
              <a:rPr sz="1200" spc="-25" dirty="0">
                <a:latin typeface="Lucida Sans Unicode"/>
                <a:cs typeface="Lucida Sans Unicode"/>
              </a:rPr>
              <a:t>ır</a:t>
            </a:r>
            <a:r>
              <a:rPr sz="1200" spc="-85" dirty="0">
                <a:latin typeface="Lucida Sans Unicode"/>
                <a:cs typeface="Lucida Sans Unicode"/>
              </a:rPr>
              <a:t> </a:t>
            </a:r>
            <a:r>
              <a:rPr sz="1200" spc="-45" dirty="0">
                <a:latin typeface="Lucida Sans Unicode"/>
                <a:cs typeface="Lucida Sans Unicode"/>
              </a:rPr>
              <a:t>c</a:t>
            </a:r>
            <a:r>
              <a:rPr sz="1200" spc="-20" dirty="0">
                <a:latin typeface="Lucida Sans Unicode"/>
                <a:cs typeface="Lucida Sans Unicode"/>
              </a:rPr>
              <a:t>evab</a:t>
            </a:r>
            <a:r>
              <a:rPr sz="1200" spc="-15" dirty="0">
                <a:latin typeface="Lucida Sans Unicode"/>
                <a:cs typeface="Lucida Sans Unicode"/>
              </a:rPr>
              <a:t>ın</a:t>
            </a:r>
            <a:r>
              <a:rPr sz="1200" spc="-45" dirty="0">
                <a:latin typeface="Lucida Sans Unicode"/>
                <a:cs typeface="Lucida Sans Unicode"/>
              </a:rPr>
              <a:t>ı</a:t>
            </a:r>
            <a:r>
              <a:rPr sz="1200" spc="-75" dirty="0">
                <a:latin typeface="Lucida Sans Unicode"/>
                <a:cs typeface="Lucida Sans Unicode"/>
              </a:rPr>
              <a:t> </a:t>
            </a:r>
            <a:r>
              <a:rPr sz="1200" spc="-50" dirty="0">
                <a:latin typeface="Lucida Sans Unicode"/>
                <a:cs typeface="Lucida Sans Unicode"/>
              </a:rPr>
              <a:t>baz</a:t>
            </a:r>
            <a:r>
              <a:rPr sz="1200" spc="-5" dirty="0">
                <a:latin typeface="Lucida Sans Unicode"/>
                <a:cs typeface="Lucida Sans Unicode"/>
              </a:rPr>
              <a:t>en  </a:t>
            </a:r>
            <a:r>
              <a:rPr sz="1200" spc="-85" dirty="0">
                <a:latin typeface="Lucida Sans Unicode"/>
                <a:cs typeface="Lucida Sans Unicode"/>
              </a:rPr>
              <a:t>k</a:t>
            </a:r>
            <a:r>
              <a:rPr sz="1200" spc="-5" dirty="0">
                <a:latin typeface="Lucida Sans Unicode"/>
                <a:cs typeface="Lucida Sans Unicode"/>
              </a:rPr>
              <a:t>e</a:t>
            </a:r>
            <a:r>
              <a:rPr sz="1200" spc="-15" dirty="0">
                <a:latin typeface="Lucida Sans Unicode"/>
                <a:cs typeface="Lucida Sans Unicode"/>
              </a:rPr>
              <a:t>n</a:t>
            </a:r>
            <a:r>
              <a:rPr sz="1200" spc="-25" dirty="0">
                <a:latin typeface="Lucida Sans Unicode"/>
                <a:cs typeface="Lucida Sans Unicode"/>
              </a:rPr>
              <a:t>d</a:t>
            </a:r>
            <a:r>
              <a:rPr sz="1200" spc="-50" dirty="0">
                <a:latin typeface="Lucida Sans Unicode"/>
                <a:cs typeface="Lucida Sans Unicode"/>
              </a:rPr>
              <a:t>i</a:t>
            </a:r>
            <a:r>
              <a:rPr sz="1200" spc="-20" dirty="0">
                <a:latin typeface="Lucida Sans Unicode"/>
                <a:cs typeface="Lucida Sans Unicode"/>
              </a:rPr>
              <a:t>n</a:t>
            </a:r>
            <a:r>
              <a:rPr sz="1200" spc="-50" dirty="0">
                <a:latin typeface="Lucida Sans Unicode"/>
                <a:cs typeface="Lucida Sans Unicode"/>
              </a:rPr>
              <a:t>i</a:t>
            </a:r>
            <a:r>
              <a:rPr sz="1200" spc="-60" dirty="0">
                <a:latin typeface="Lucida Sans Unicode"/>
                <a:cs typeface="Lucida Sans Unicode"/>
              </a:rPr>
              <a:t>ze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v</a:t>
            </a:r>
            <a:r>
              <a:rPr sz="1200" spc="-15" dirty="0">
                <a:latin typeface="Lucida Sans Unicode"/>
                <a:cs typeface="Lucida Sans Unicode"/>
              </a:rPr>
              <a:t>e</a:t>
            </a:r>
            <a:r>
              <a:rPr sz="1200" spc="-20" dirty="0">
                <a:latin typeface="Lucida Sans Unicode"/>
                <a:cs typeface="Lucida Sans Unicode"/>
              </a:rPr>
              <a:t>rmel</a:t>
            </a:r>
            <a:r>
              <a:rPr sz="1200" spc="-50" dirty="0">
                <a:latin typeface="Lucida Sans Unicode"/>
                <a:cs typeface="Lucida Sans Unicode"/>
              </a:rPr>
              <a:t>i</a:t>
            </a:r>
            <a:r>
              <a:rPr sz="1200" spc="-30" dirty="0">
                <a:latin typeface="Lucida Sans Unicode"/>
                <a:cs typeface="Lucida Sans Unicode"/>
              </a:rPr>
              <a:t>si</a:t>
            </a:r>
            <a:r>
              <a:rPr sz="1200" spc="-50" dirty="0">
                <a:latin typeface="Lucida Sans Unicode"/>
                <a:cs typeface="Lucida Sans Unicode"/>
              </a:rPr>
              <a:t>ni</a:t>
            </a:r>
            <a:r>
              <a:rPr sz="1200" spc="-95" dirty="0">
                <a:latin typeface="Lucida Sans Unicode"/>
                <a:cs typeface="Lucida Sans Unicode"/>
              </a:rPr>
              <a:t>z.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30" dirty="0">
                <a:latin typeface="Lucida Sans Unicode"/>
                <a:cs typeface="Lucida Sans Unicode"/>
              </a:rPr>
              <a:t>Bu  </a:t>
            </a:r>
            <a:r>
              <a:rPr sz="1200" spc="-10" dirty="0">
                <a:latin typeface="Lucida Sans Unicode"/>
                <a:cs typeface="Lucida Sans Unicode"/>
              </a:rPr>
              <a:t>b</a:t>
            </a:r>
            <a:r>
              <a:rPr sz="1200" spc="-15" dirty="0">
                <a:latin typeface="Lucida Sans Unicode"/>
                <a:cs typeface="Lucida Sans Unicode"/>
              </a:rPr>
              <a:t>e</a:t>
            </a:r>
            <a:r>
              <a:rPr sz="1200" spc="-45" dirty="0">
                <a:latin typeface="Lucida Sans Unicode"/>
                <a:cs typeface="Lucida Sans Unicode"/>
              </a:rPr>
              <a:t>c</a:t>
            </a:r>
            <a:r>
              <a:rPr sz="1200" spc="-15" dirty="0">
                <a:latin typeface="Lucida Sans Unicode"/>
                <a:cs typeface="Lucida Sans Unicode"/>
              </a:rPr>
              <a:t>eri</a:t>
            </a:r>
            <a:r>
              <a:rPr sz="1200" spc="-30" dirty="0">
                <a:latin typeface="Lucida Sans Unicode"/>
                <a:cs typeface="Lucida Sans Unicode"/>
              </a:rPr>
              <a:t>y</a:t>
            </a:r>
            <a:r>
              <a:rPr sz="1200" spc="-45" dirty="0">
                <a:latin typeface="Lucida Sans Unicode"/>
                <a:cs typeface="Lucida Sans Unicode"/>
              </a:rPr>
              <a:t>i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ö</a:t>
            </a:r>
            <a:r>
              <a:rPr sz="1200" spc="-60" dirty="0">
                <a:latin typeface="Lucida Sans Unicode"/>
                <a:cs typeface="Lucida Sans Unicode"/>
              </a:rPr>
              <a:t>zel</a:t>
            </a:r>
            <a:r>
              <a:rPr sz="1200" spc="-50" dirty="0">
                <a:latin typeface="Lucida Sans Unicode"/>
                <a:cs typeface="Lucida Sans Unicode"/>
              </a:rPr>
              <a:t>l</a:t>
            </a:r>
            <a:r>
              <a:rPr sz="1200" spc="-40" dirty="0">
                <a:latin typeface="Lucida Sans Unicode"/>
                <a:cs typeface="Lucida Sans Unicode"/>
              </a:rPr>
              <a:t>i</a:t>
            </a:r>
            <a:r>
              <a:rPr sz="1200" spc="-90" dirty="0">
                <a:latin typeface="Lucida Sans Unicode"/>
                <a:cs typeface="Lucida Sans Unicode"/>
              </a:rPr>
              <a:t>k</a:t>
            </a:r>
            <a:r>
              <a:rPr sz="1200" spc="-20" dirty="0">
                <a:latin typeface="Lucida Sans Unicode"/>
                <a:cs typeface="Lucida Sans Unicode"/>
              </a:rPr>
              <a:t>le</a:t>
            </a:r>
            <a:r>
              <a:rPr sz="1200" spc="-7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t</a:t>
            </a:r>
            <a:r>
              <a:rPr sz="1200" spc="-20" dirty="0">
                <a:latin typeface="Lucida Sans Unicode"/>
                <a:cs typeface="Lucida Sans Unicode"/>
              </a:rPr>
              <a:t>e</a:t>
            </a:r>
            <a:r>
              <a:rPr sz="1200" spc="-85" dirty="0">
                <a:latin typeface="Lucida Sans Unicode"/>
                <a:cs typeface="Lucida Sans Unicode"/>
              </a:rPr>
              <a:t>k</a:t>
            </a:r>
            <a:r>
              <a:rPr sz="1200" spc="-15" dirty="0">
                <a:latin typeface="Lucida Sans Unicode"/>
                <a:cs typeface="Lucida Sans Unicode"/>
              </a:rPr>
              <a:t>n</a:t>
            </a:r>
            <a:r>
              <a:rPr sz="1200" spc="-20" dirty="0">
                <a:latin typeface="Lucida Sans Unicode"/>
                <a:cs typeface="Lucida Sans Unicode"/>
              </a:rPr>
              <a:t>ol</a:t>
            </a:r>
            <a:r>
              <a:rPr sz="1200" spc="-50" dirty="0">
                <a:latin typeface="Lucida Sans Unicode"/>
                <a:cs typeface="Lucida Sans Unicode"/>
              </a:rPr>
              <a:t>o</a:t>
            </a:r>
            <a:r>
              <a:rPr sz="1200" spc="-55" dirty="0">
                <a:latin typeface="Lucida Sans Unicode"/>
                <a:cs typeface="Lucida Sans Unicode"/>
              </a:rPr>
              <a:t>ji  </a:t>
            </a:r>
            <a:r>
              <a:rPr sz="1200" spc="-85" dirty="0">
                <a:latin typeface="Lucida Sans Unicode"/>
                <a:cs typeface="Lucida Sans Unicode"/>
              </a:rPr>
              <a:t>k</a:t>
            </a:r>
            <a:r>
              <a:rPr sz="1200" spc="-15" dirty="0">
                <a:latin typeface="Lucida Sans Unicode"/>
                <a:cs typeface="Lucida Sans Unicode"/>
              </a:rPr>
              <a:t>u</a:t>
            </a:r>
            <a:r>
              <a:rPr sz="1200" spc="-45" dirty="0">
                <a:latin typeface="Lucida Sans Unicode"/>
                <a:cs typeface="Lucida Sans Unicode"/>
              </a:rPr>
              <a:t>l</a:t>
            </a:r>
            <a:r>
              <a:rPr sz="1200" spc="-55" dirty="0">
                <a:latin typeface="Lucida Sans Unicode"/>
                <a:cs typeface="Lucida Sans Unicode"/>
              </a:rPr>
              <a:t>l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15" dirty="0">
                <a:latin typeface="Lucida Sans Unicode"/>
                <a:cs typeface="Lucida Sans Unicode"/>
              </a:rPr>
              <a:t>n</a:t>
            </a:r>
            <a:r>
              <a:rPr sz="1200" spc="-40" dirty="0">
                <a:latin typeface="Lucida Sans Unicode"/>
                <a:cs typeface="Lucida Sans Unicode"/>
              </a:rPr>
              <a:t>ım</a:t>
            </a:r>
            <a:r>
              <a:rPr sz="1200" spc="-30" dirty="0">
                <a:latin typeface="Lucida Sans Unicode"/>
                <a:cs typeface="Lucida Sans Unicode"/>
              </a:rPr>
              <a:t>ı</a:t>
            </a:r>
            <a:r>
              <a:rPr sz="1200" spc="-15" dirty="0">
                <a:latin typeface="Lucida Sans Unicode"/>
                <a:cs typeface="Lucida Sans Unicode"/>
              </a:rPr>
              <a:t>n</a:t>
            </a:r>
            <a:r>
              <a:rPr sz="1200" spc="-80" dirty="0">
                <a:latin typeface="Lucida Sans Unicode"/>
                <a:cs typeface="Lucida Sans Unicode"/>
              </a:rPr>
              <a:t>ız</a:t>
            </a:r>
            <a:r>
              <a:rPr sz="1200" spc="-60" dirty="0">
                <a:latin typeface="Lucida Sans Unicode"/>
                <a:cs typeface="Lucida Sans Unicode"/>
              </a:rPr>
              <a:t>ı</a:t>
            </a:r>
            <a:r>
              <a:rPr sz="1200" spc="-10" dirty="0">
                <a:latin typeface="Lucida Sans Unicode"/>
                <a:cs typeface="Lucida Sans Unicode"/>
              </a:rPr>
              <a:t>n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-45" dirty="0">
                <a:latin typeface="Lucida Sans Unicode"/>
                <a:cs typeface="Lucida Sans Unicode"/>
              </a:rPr>
              <a:t>p</a:t>
            </a:r>
            <a:r>
              <a:rPr sz="1200" spc="-30" dirty="0">
                <a:latin typeface="Lucida Sans Unicode"/>
                <a:cs typeface="Lucida Sans Unicode"/>
              </a:rPr>
              <a:t>l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15" dirty="0">
                <a:latin typeface="Lucida Sans Unicode"/>
                <a:cs typeface="Lucida Sans Unicode"/>
              </a:rPr>
              <a:t>n</a:t>
            </a:r>
            <a:r>
              <a:rPr sz="1200" spc="-10" dirty="0">
                <a:latin typeface="Lucida Sans Unicode"/>
                <a:cs typeface="Lucida Sans Unicode"/>
              </a:rPr>
              <a:t>lama</a:t>
            </a:r>
            <a:r>
              <a:rPr sz="1200" spc="-15" dirty="0">
                <a:latin typeface="Lucida Sans Unicode"/>
                <a:cs typeface="Lucida Sans Unicode"/>
              </a:rPr>
              <a:t>n</a:t>
            </a:r>
            <a:r>
              <a:rPr sz="1200" spc="-70" dirty="0">
                <a:latin typeface="Lucida Sans Unicode"/>
                <a:cs typeface="Lucida Sans Unicode"/>
              </a:rPr>
              <a:t>ızı  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85" dirty="0">
                <a:latin typeface="Lucida Sans Unicode"/>
                <a:cs typeface="Lucida Sans Unicode"/>
              </a:rPr>
              <a:t>k</a:t>
            </a:r>
            <a:r>
              <a:rPr sz="1200" spc="-25" dirty="0">
                <a:latin typeface="Lucida Sans Unicode"/>
                <a:cs typeface="Lucida Sans Unicode"/>
              </a:rPr>
              <a:t>s</a:t>
            </a:r>
            <a:r>
              <a:rPr sz="1200" spc="-15" dirty="0">
                <a:latin typeface="Lucida Sans Unicode"/>
                <a:cs typeface="Lucida Sans Unicode"/>
              </a:rPr>
              <a:t>a</a:t>
            </a:r>
            <a:r>
              <a:rPr sz="1200" spc="-30" dirty="0">
                <a:latin typeface="Lucida Sans Unicode"/>
                <a:cs typeface="Lucida Sans Unicode"/>
              </a:rPr>
              <a:t>t</a:t>
            </a:r>
            <a:r>
              <a:rPr sz="1200" spc="-40" dirty="0">
                <a:latin typeface="Lucida Sans Unicode"/>
                <a:cs typeface="Lucida Sans Unicode"/>
              </a:rPr>
              <a:t>t</a:t>
            </a:r>
            <a:r>
              <a:rPr sz="1200" spc="-60" dirty="0">
                <a:latin typeface="Lucida Sans Unicode"/>
                <a:cs typeface="Lucida Sans Unicode"/>
              </a:rPr>
              <a:t>ığı</a:t>
            </a:r>
            <a:r>
              <a:rPr sz="1200" spc="-85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d</a:t>
            </a:r>
            <a:r>
              <a:rPr sz="1200" spc="-25" dirty="0">
                <a:latin typeface="Lucida Sans Unicode"/>
                <a:cs typeface="Lucida Sans Unicode"/>
              </a:rPr>
              <a:t>urum</a:t>
            </a:r>
            <a:r>
              <a:rPr sz="1200" spc="-20" dirty="0">
                <a:latin typeface="Lucida Sans Unicode"/>
                <a:cs typeface="Lucida Sans Unicode"/>
              </a:rPr>
              <a:t>l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15" dirty="0">
                <a:latin typeface="Lucida Sans Unicode"/>
                <a:cs typeface="Lucida Sans Unicode"/>
              </a:rPr>
              <a:t>rda</a:t>
            </a:r>
            <a:endParaRPr sz="1200" dirty="0">
              <a:latin typeface="Lucida Sans Unicode"/>
              <a:cs typeface="Lucida Sans Unicode"/>
            </a:endParaRPr>
          </a:p>
          <a:p>
            <a:pPr marR="6350" algn="r">
              <a:lnSpc>
                <a:spcPct val="100000"/>
              </a:lnSpc>
            </a:pPr>
            <a:r>
              <a:rPr sz="1200" spc="-40" dirty="0">
                <a:latin typeface="Lucida Sans Unicode"/>
                <a:cs typeface="Lucida Sans Unicode"/>
              </a:rPr>
              <a:t>kullanmalısınız.</a:t>
            </a:r>
            <a:endParaRPr sz="120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6406" y="2734817"/>
            <a:ext cx="2172335" cy="147320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3600" spc="-290" dirty="0">
                <a:solidFill>
                  <a:srgbClr val="7639C6"/>
                </a:solidFill>
                <a:latin typeface="Trebuchet MS"/>
                <a:cs typeface="Trebuchet MS"/>
              </a:rPr>
              <a:t>02</a:t>
            </a:r>
            <a:endParaRPr sz="36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330"/>
              </a:spcBef>
            </a:pPr>
            <a:r>
              <a:rPr sz="1200" spc="-20" dirty="0">
                <a:latin typeface="Lucida Sans Unicode"/>
                <a:cs typeface="Lucida Sans Unicode"/>
              </a:rPr>
              <a:t>Za</a:t>
            </a:r>
            <a:r>
              <a:rPr sz="1200" spc="-5" dirty="0">
                <a:latin typeface="Lucida Sans Unicode"/>
                <a:cs typeface="Lucida Sans Unicode"/>
              </a:rPr>
              <a:t>m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10" dirty="0">
                <a:latin typeface="Lucida Sans Unicode"/>
                <a:cs typeface="Lucida Sans Unicode"/>
              </a:rPr>
              <a:t>n</a:t>
            </a:r>
            <a:r>
              <a:rPr sz="1200" spc="-85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y</a:t>
            </a:r>
            <a:r>
              <a:rPr sz="1200" spc="-20" dirty="0">
                <a:latin typeface="Lucida Sans Unicode"/>
                <a:cs typeface="Lucida Sans Unicode"/>
              </a:rPr>
              <a:t>ö</a:t>
            </a:r>
            <a:r>
              <a:rPr sz="1200" spc="-15" dirty="0">
                <a:latin typeface="Lucida Sans Unicode"/>
                <a:cs typeface="Lucida Sans Unicode"/>
              </a:rPr>
              <a:t>net</a:t>
            </a:r>
            <a:r>
              <a:rPr sz="1200" spc="-40" dirty="0">
                <a:latin typeface="Lucida Sans Unicode"/>
                <a:cs typeface="Lucida Sans Unicode"/>
              </a:rPr>
              <a:t>im</a:t>
            </a:r>
            <a:r>
              <a:rPr sz="1200" spc="-30" dirty="0">
                <a:latin typeface="Lucida Sans Unicode"/>
                <a:cs typeface="Lucida Sans Unicode"/>
              </a:rPr>
              <a:t>i</a:t>
            </a:r>
            <a:r>
              <a:rPr sz="1200" spc="-15" dirty="0">
                <a:latin typeface="Lucida Sans Unicode"/>
                <a:cs typeface="Lucida Sans Unicode"/>
              </a:rPr>
              <a:t>n</a:t>
            </a:r>
            <a:r>
              <a:rPr sz="1200" spc="-80" dirty="0">
                <a:latin typeface="Lucida Sans Unicode"/>
                <a:cs typeface="Lucida Sans Unicode"/>
              </a:rPr>
              <a:t>iz</a:t>
            </a:r>
            <a:r>
              <a:rPr sz="1200" spc="-60" dirty="0">
                <a:latin typeface="Lucida Sans Unicode"/>
                <a:cs typeface="Lucida Sans Unicode"/>
              </a:rPr>
              <a:t>i</a:t>
            </a:r>
            <a:r>
              <a:rPr sz="1200" spc="-10" dirty="0">
                <a:latin typeface="Lucida Sans Unicode"/>
                <a:cs typeface="Lucida Sans Unicode"/>
              </a:rPr>
              <a:t>n</a:t>
            </a:r>
            <a:r>
              <a:rPr sz="1200" spc="-50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et</a:t>
            </a:r>
            <a:r>
              <a:rPr sz="1200" spc="-85" dirty="0">
                <a:latin typeface="Lucida Sans Unicode"/>
                <a:cs typeface="Lucida Sans Unicode"/>
              </a:rPr>
              <a:t>k</a:t>
            </a:r>
            <a:r>
              <a:rPr sz="1200" spc="-45" dirty="0">
                <a:latin typeface="Lucida Sans Unicode"/>
                <a:cs typeface="Lucida Sans Unicode"/>
              </a:rPr>
              <a:t>i</a:t>
            </a:r>
            <a:r>
              <a:rPr sz="1200" spc="-55" dirty="0">
                <a:latin typeface="Lucida Sans Unicode"/>
                <a:cs typeface="Lucida Sans Unicode"/>
              </a:rPr>
              <a:t>l</a:t>
            </a:r>
            <a:r>
              <a:rPr sz="1200" spc="-45" dirty="0">
                <a:latin typeface="Lucida Sans Unicode"/>
                <a:cs typeface="Lucida Sans Unicode"/>
              </a:rPr>
              <a:t>i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-45" dirty="0">
                <a:latin typeface="Lucida Sans Unicode"/>
                <a:cs typeface="Lucida Sans Unicode"/>
              </a:rPr>
              <a:t>b</a:t>
            </a:r>
            <a:r>
              <a:rPr sz="1200" spc="-30" dirty="0">
                <a:latin typeface="Lucida Sans Unicode"/>
                <a:cs typeface="Lucida Sans Unicode"/>
              </a:rPr>
              <a:t>i</a:t>
            </a:r>
            <a:r>
              <a:rPr sz="1200" spc="-5" dirty="0">
                <a:latin typeface="Lucida Sans Unicode"/>
                <a:cs typeface="Lucida Sans Unicode"/>
              </a:rPr>
              <a:t>r  </a:t>
            </a:r>
            <a:r>
              <a:rPr sz="1200" spc="-40" dirty="0">
                <a:latin typeface="Lucida Sans Unicode"/>
                <a:cs typeface="Lucida Sans Unicode"/>
              </a:rPr>
              <a:t>şe</a:t>
            </a:r>
            <a:r>
              <a:rPr sz="1200" spc="-50" dirty="0">
                <a:latin typeface="Lucida Sans Unicode"/>
                <a:cs typeface="Lucida Sans Unicode"/>
              </a:rPr>
              <a:t>kil</a:t>
            </a:r>
            <a:r>
              <a:rPr sz="1200" spc="-25" dirty="0">
                <a:latin typeface="Lucida Sans Unicode"/>
                <a:cs typeface="Lucida Sans Unicode"/>
              </a:rPr>
              <a:t>d</a:t>
            </a:r>
            <a:r>
              <a:rPr sz="1200" spc="5" dirty="0">
                <a:latin typeface="Lucida Sans Unicode"/>
                <a:cs typeface="Lucida Sans Unicode"/>
              </a:rPr>
              <a:t>e</a:t>
            </a:r>
            <a:r>
              <a:rPr sz="1200" spc="-60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d</a:t>
            </a:r>
            <a:r>
              <a:rPr sz="1200" spc="-10" dirty="0">
                <a:latin typeface="Lucida Sans Unicode"/>
                <a:cs typeface="Lucida Sans Unicode"/>
              </a:rPr>
              <a:t>e</a:t>
            </a:r>
            <a:r>
              <a:rPr sz="1200" spc="-15" dirty="0">
                <a:latin typeface="Lucida Sans Unicode"/>
                <a:cs typeface="Lucida Sans Unicode"/>
              </a:rPr>
              <a:t>v</a:t>
            </a:r>
            <a:r>
              <a:rPr sz="1200" spc="-5" dirty="0">
                <a:latin typeface="Lucida Sans Unicode"/>
                <a:cs typeface="Lucida Sans Unicode"/>
              </a:rPr>
              <a:t>a</a:t>
            </a:r>
            <a:r>
              <a:rPr sz="1200" dirty="0">
                <a:latin typeface="Lucida Sans Unicode"/>
                <a:cs typeface="Lucida Sans Unicode"/>
              </a:rPr>
              <a:t>m</a:t>
            </a:r>
            <a:r>
              <a:rPr sz="1200" spc="-7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e</a:t>
            </a:r>
            <a:r>
              <a:rPr sz="1200" spc="-20" dirty="0">
                <a:latin typeface="Lucida Sans Unicode"/>
                <a:cs typeface="Lucida Sans Unicode"/>
              </a:rPr>
              <a:t>d</a:t>
            </a:r>
            <a:r>
              <a:rPr sz="1200" spc="-10" dirty="0">
                <a:latin typeface="Lucida Sans Unicode"/>
                <a:cs typeface="Lucida Sans Unicode"/>
              </a:rPr>
              <a:t>e</a:t>
            </a:r>
            <a:r>
              <a:rPr sz="1200" spc="-20" dirty="0">
                <a:latin typeface="Lucida Sans Unicode"/>
                <a:cs typeface="Lucida Sans Unicode"/>
              </a:rPr>
              <a:t>b</a:t>
            </a:r>
            <a:r>
              <a:rPr sz="1200" spc="-50" dirty="0">
                <a:latin typeface="Lucida Sans Unicode"/>
                <a:cs typeface="Lucida Sans Unicode"/>
              </a:rPr>
              <a:t>il</a:t>
            </a:r>
            <a:r>
              <a:rPr sz="1200" spc="-5" dirty="0">
                <a:latin typeface="Lucida Sans Unicode"/>
                <a:cs typeface="Lucida Sans Unicode"/>
              </a:rPr>
              <a:t>me</a:t>
            </a:r>
            <a:r>
              <a:rPr sz="1200" spc="-60" dirty="0">
                <a:latin typeface="Lucida Sans Unicode"/>
                <a:cs typeface="Lucida Sans Unicode"/>
              </a:rPr>
              <a:t>s</a:t>
            </a:r>
            <a:r>
              <a:rPr sz="1200" spc="-30" dirty="0">
                <a:latin typeface="Lucida Sans Unicode"/>
                <a:cs typeface="Lucida Sans Unicode"/>
              </a:rPr>
              <a:t>i</a:t>
            </a:r>
            <a:r>
              <a:rPr sz="1200" spc="-60" dirty="0">
                <a:latin typeface="Lucida Sans Unicode"/>
                <a:cs typeface="Lucida Sans Unicode"/>
              </a:rPr>
              <a:t> </a:t>
            </a:r>
            <a:r>
              <a:rPr sz="1200" spc="-50" dirty="0">
                <a:latin typeface="Lucida Sans Unicode"/>
                <a:cs typeface="Lucida Sans Unicode"/>
              </a:rPr>
              <a:t>i</a:t>
            </a:r>
            <a:r>
              <a:rPr sz="1200" spc="-45" dirty="0">
                <a:latin typeface="Lucida Sans Unicode"/>
                <a:cs typeface="Lucida Sans Unicode"/>
              </a:rPr>
              <a:t>ç</a:t>
            </a:r>
            <a:r>
              <a:rPr sz="1200" spc="-50" dirty="0">
                <a:latin typeface="Lucida Sans Unicode"/>
                <a:cs typeface="Lucida Sans Unicode"/>
              </a:rPr>
              <a:t>i</a:t>
            </a:r>
            <a:r>
              <a:rPr sz="1200" spc="-20" dirty="0">
                <a:latin typeface="Lucida Sans Unicode"/>
                <a:cs typeface="Lucida Sans Unicode"/>
              </a:rPr>
              <a:t>n</a:t>
            </a:r>
            <a:r>
              <a:rPr sz="1200" spc="-85" dirty="0">
                <a:latin typeface="Lucida Sans Unicode"/>
                <a:cs typeface="Lucida Sans Unicode"/>
              </a:rPr>
              <a:t>,  </a:t>
            </a:r>
            <a:r>
              <a:rPr sz="1200" spc="-45" dirty="0">
                <a:latin typeface="Lucida Sans Unicode"/>
                <a:cs typeface="Lucida Sans Unicode"/>
              </a:rPr>
              <a:t>p</a:t>
            </a:r>
            <a:r>
              <a:rPr sz="1200" spc="-30" dirty="0">
                <a:latin typeface="Lucida Sans Unicode"/>
                <a:cs typeface="Lucida Sans Unicode"/>
              </a:rPr>
              <a:t>l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15" dirty="0">
                <a:latin typeface="Lucida Sans Unicode"/>
                <a:cs typeface="Lucida Sans Unicode"/>
              </a:rPr>
              <a:t>n</a:t>
            </a:r>
            <a:r>
              <a:rPr sz="1200" spc="-10" dirty="0">
                <a:latin typeface="Lucida Sans Unicode"/>
                <a:cs typeface="Lucida Sans Unicode"/>
              </a:rPr>
              <a:t>lama</a:t>
            </a:r>
            <a:r>
              <a:rPr sz="1200" spc="-15" dirty="0">
                <a:latin typeface="Lucida Sans Unicode"/>
                <a:cs typeface="Lucida Sans Unicode"/>
              </a:rPr>
              <a:t>n</a:t>
            </a:r>
            <a:r>
              <a:rPr sz="1200" spc="-75" dirty="0">
                <a:latin typeface="Lucida Sans Unicode"/>
                <a:cs typeface="Lucida Sans Unicode"/>
              </a:rPr>
              <a:t>ızı</a:t>
            </a:r>
            <a:r>
              <a:rPr sz="1200" spc="-8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85" dirty="0">
                <a:latin typeface="Lucida Sans Unicode"/>
                <a:cs typeface="Lucida Sans Unicode"/>
              </a:rPr>
              <a:t>k</a:t>
            </a:r>
            <a:r>
              <a:rPr sz="1200" spc="-25" dirty="0">
                <a:latin typeface="Lucida Sans Unicode"/>
                <a:cs typeface="Lucida Sans Unicode"/>
              </a:rPr>
              <a:t>s</a:t>
            </a:r>
            <a:r>
              <a:rPr sz="1200" spc="-15" dirty="0">
                <a:latin typeface="Lucida Sans Unicode"/>
                <a:cs typeface="Lucida Sans Unicode"/>
              </a:rPr>
              <a:t>a</a:t>
            </a:r>
            <a:r>
              <a:rPr sz="1200" spc="-25" dirty="0">
                <a:latin typeface="Lucida Sans Unicode"/>
                <a:cs typeface="Lucida Sans Unicode"/>
              </a:rPr>
              <a:t>tac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50" dirty="0">
                <a:latin typeface="Lucida Sans Unicode"/>
                <a:cs typeface="Lucida Sans Unicode"/>
              </a:rPr>
              <a:t>k  </a:t>
            </a:r>
            <a:r>
              <a:rPr sz="1200" spc="-35" dirty="0">
                <a:latin typeface="Lucida Sans Unicode"/>
                <a:cs typeface="Lucida Sans Unicode"/>
              </a:rPr>
              <a:t>şey</a:t>
            </a:r>
            <a:r>
              <a:rPr sz="1200" spc="-30" dirty="0">
                <a:latin typeface="Lucida Sans Unicode"/>
                <a:cs typeface="Lucida Sans Unicode"/>
              </a:rPr>
              <a:t>l</a:t>
            </a:r>
            <a:r>
              <a:rPr sz="1200" spc="-5" dirty="0">
                <a:latin typeface="Lucida Sans Unicode"/>
                <a:cs typeface="Lucida Sans Unicode"/>
              </a:rPr>
              <a:t>er</a:t>
            </a:r>
            <a:r>
              <a:rPr sz="1200" dirty="0">
                <a:latin typeface="Lucida Sans Unicode"/>
                <a:cs typeface="Lucida Sans Unicode"/>
              </a:rPr>
              <a:t>e</a:t>
            </a:r>
            <a:r>
              <a:rPr sz="1200" spc="-70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h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30" dirty="0">
                <a:latin typeface="Lucida Sans Unicode"/>
                <a:cs typeface="Lucida Sans Unicode"/>
              </a:rPr>
              <a:t>y</a:t>
            </a:r>
            <a:r>
              <a:rPr sz="1200" spc="-25" dirty="0">
                <a:latin typeface="Lucida Sans Unicode"/>
                <a:cs typeface="Lucida Sans Unicode"/>
              </a:rPr>
              <a:t>ır</a:t>
            </a:r>
            <a:r>
              <a:rPr sz="1200" spc="-70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di</a:t>
            </a:r>
            <a:r>
              <a:rPr sz="1200" spc="-55" dirty="0">
                <a:latin typeface="Lucida Sans Unicode"/>
                <a:cs typeface="Lucida Sans Unicode"/>
              </a:rPr>
              <a:t>y</a:t>
            </a:r>
            <a:r>
              <a:rPr sz="1200" spc="-10" dirty="0">
                <a:latin typeface="Lucida Sans Unicode"/>
                <a:cs typeface="Lucida Sans Unicode"/>
              </a:rPr>
              <a:t>e</a:t>
            </a:r>
            <a:r>
              <a:rPr sz="1200" spc="-15" dirty="0">
                <a:latin typeface="Lucida Sans Unicode"/>
                <a:cs typeface="Lucida Sans Unicode"/>
              </a:rPr>
              <a:t>b</a:t>
            </a:r>
            <a:r>
              <a:rPr sz="1200" spc="-45" dirty="0">
                <a:latin typeface="Lucida Sans Unicode"/>
                <a:cs typeface="Lucida Sans Unicode"/>
              </a:rPr>
              <a:t>i</a:t>
            </a:r>
            <a:r>
              <a:rPr sz="1200" spc="-55" dirty="0">
                <a:latin typeface="Lucida Sans Unicode"/>
                <a:cs typeface="Lucida Sans Unicode"/>
              </a:rPr>
              <a:t>l</a:t>
            </a:r>
            <a:r>
              <a:rPr sz="1200" spc="-20" dirty="0">
                <a:latin typeface="Lucida Sans Unicode"/>
                <a:cs typeface="Lucida Sans Unicode"/>
              </a:rPr>
              <a:t>mel</a:t>
            </a:r>
            <a:r>
              <a:rPr sz="1200" spc="-50" dirty="0">
                <a:latin typeface="Lucida Sans Unicode"/>
                <a:cs typeface="Lucida Sans Unicode"/>
              </a:rPr>
              <a:t>is</a:t>
            </a:r>
            <a:r>
              <a:rPr sz="1200" spc="-40" dirty="0">
                <a:latin typeface="Lucida Sans Unicode"/>
                <a:cs typeface="Lucida Sans Unicode"/>
              </a:rPr>
              <a:t>i</a:t>
            </a:r>
            <a:r>
              <a:rPr sz="1200" spc="-15" dirty="0">
                <a:latin typeface="Lucida Sans Unicode"/>
                <a:cs typeface="Lucida Sans Unicode"/>
              </a:rPr>
              <a:t>n</a:t>
            </a:r>
            <a:r>
              <a:rPr sz="1200" spc="-80" dirty="0">
                <a:latin typeface="Lucida Sans Unicode"/>
                <a:cs typeface="Lucida Sans Unicode"/>
              </a:rPr>
              <a:t>iz.</a:t>
            </a:r>
            <a:endParaRPr sz="120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6406" y="1038301"/>
            <a:ext cx="831393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75" dirty="0">
                <a:solidFill>
                  <a:srgbClr val="FC8745"/>
                </a:solidFill>
              </a:rPr>
              <a:t>01</a:t>
            </a:r>
            <a:endParaRPr sz="3600" dirty="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7020" y="989075"/>
            <a:ext cx="3491483" cy="349148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247662" y="2617182"/>
            <a:ext cx="2304415" cy="147256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85"/>
              </a:spcBef>
            </a:pPr>
            <a:r>
              <a:rPr sz="3600" spc="-220" dirty="0">
                <a:solidFill>
                  <a:srgbClr val="5B70E9"/>
                </a:solidFill>
                <a:latin typeface="Trebuchet MS"/>
                <a:cs typeface="Trebuchet MS"/>
              </a:rPr>
              <a:t>04</a:t>
            </a:r>
            <a:endParaRPr sz="3600" dirty="0">
              <a:latin typeface="Trebuchet MS"/>
              <a:cs typeface="Trebuchet MS"/>
            </a:endParaRPr>
          </a:p>
          <a:p>
            <a:pPr marL="12700" marR="5080" indent="641350" algn="r">
              <a:lnSpc>
                <a:spcPct val="100000"/>
              </a:lnSpc>
              <a:spcBef>
                <a:spcPts val="330"/>
              </a:spcBef>
            </a:pPr>
            <a:r>
              <a:rPr sz="1200" spc="5" dirty="0">
                <a:latin typeface="Lucida Sans Unicode"/>
                <a:cs typeface="Lucida Sans Unicode"/>
              </a:rPr>
              <a:t>P</a:t>
            </a:r>
            <a:r>
              <a:rPr sz="1200" spc="-5" dirty="0">
                <a:latin typeface="Lucida Sans Unicode"/>
                <a:cs typeface="Lucida Sans Unicode"/>
              </a:rPr>
              <a:t>l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15" dirty="0">
                <a:latin typeface="Lucida Sans Unicode"/>
                <a:cs typeface="Lucida Sans Unicode"/>
              </a:rPr>
              <a:t>n</a:t>
            </a:r>
            <a:r>
              <a:rPr sz="1200" spc="-10" dirty="0">
                <a:latin typeface="Lucida Sans Unicode"/>
                <a:cs typeface="Lucida Sans Unicode"/>
              </a:rPr>
              <a:t>lama</a:t>
            </a:r>
            <a:r>
              <a:rPr sz="1200" spc="-15" dirty="0">
                <a:latin typeface="Lucida Sans Unicode"/>
                <a:cs typeface="Lucida Sans Unicode"/>
              </a:rPr>
              <a:t>n</a:t>
            </a:r>
            <a:r>
              <a:rPr sz="1200" spc="-75" dirty="0">
                <a:latin typeface="Lucida Sans Unicode"/>
                <a:cs typeface="Lucida Sans Unicode"/>
              </a:rPr>
              <a:t>ızı</a:t>
            </a:r>
            <a:r>
              <a:rPr sz="1200" spc="-8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85" dirty="0">
                <a:latin typeface="Lucida Sans Unicode"/>
                <a:cs typeface="Lucida Sans Unicode"/>
              </a:rPr>
              <a:t>k</a:t>
            </a:r>
            <a:r>
              <a:rPr sz="1200" spc="-25" dirty="0">
                <a:latin typeface="Lucida Sans Unicode"/>
                <a:cs typeface="Lucida Sans Unicode"/>
              </a:rPr>
              <a:t>s</a:t>
            </a:r>
            <a:r>
              <a:rPr sz="1200" spc="-15" dirty="0">
                <a:latin typeface="Lucida Sans Unicode"/>
                <a:cs typeface="Lucida Sans Unicode"/>
              </a:rPr>
              <a:t>a</a:t>
            </a:r>
            <a:r>
              <a:rPr sz="1200" spc="-25" dirty="0">
                <a:latin typeface="Lucida Sans Unicode"/>
                <a:cs typeface="Lucida Sans Unicode"/>
              </a:rPr>
              <a:t>tac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50" dirty="0">
                <a:latin typeface="Lucida Sans Unicode"/>
                <a:cs typeface="Lucida Sans Unicode"/>
              </a:rPr>
              <a:t>k  </a:t>
            </a:r>
            <a:r>
              <a:rPr sz="1200" spc="-15" dirty="0">
                <a:latin typeface="Lucida Sans Unicode"/>
                <a:cs typeface="Lucida Sans Unicode"/>
              </a:rPr>
              <a:t>et</a:t>
            </a:r>
            <a:r>
              <a:rPr sz="1200" spc="-85" dirty="0">
                <a:latin typeface="Lucida Sans Unicode"/>
                <a:cs typeface="Lucida Sans Unicode"/>
              </a:rPr>
              <a:t>k</a:t>
            </a:r>
            <a:r>
              <a:rPr sz="1200" spc="-20" dirty="0">
                <a:latin typeface="Lucida Sans Unicode"/>
                <a:cs typeface="Lucida Sans Unicode"/>
              </a:rPr>
              <a:t>i</a:t>
            </a:r>
            <a:r>
              <a:rPr sz="1200" spc="-50" dirty="0">
                <a:latin typeface="Lucida Sans Unicode"/>
                <a:cs typeface="Lucida Sans Unicode"/>
              </a:rPr>
              <a:t>n</a:t>
            </a:r>
            <a:r>
              <a:rPr sz="1200" spc="-45" dirty="0">
                <a:latin typeface="Lucida Sans Unicode"/>
                <a:cs typeface="Lucida Sans Unicode"/>
              </a:rPr>
              <a:t>l</a:t>
            </a:r>
            <a:r>
              <a:rPr sz="1200" spc="-55" dirty="0">
                <a:latin typeface="Lucida Sans Unicode"/>
                <a:cs typeface="Lucida Sans Unicode"/>
              </a:rPr>
              <a:t>i</a:t>
            </a:r>
            <a:r>
              <a:rPr sz="1200" spc="-85" dirty="0">
                <a:latin typeface="Lucida Sans Unicode"/>
                <a:cs typeface="Lucida Sans Unicode"/>
              </a:rPr>
              <a:t>k</a:t>
            </a:r>
            <a:r>
              <a:rPr sz="1200" spc="-15" dirty="0">
                <a:latin typeface="Lucida Sans Unicode"/>
                <a:cs typeface="Lucida Sans Unicode"/>
              </a:rPr>
              <a:t>l</a:t>
            </a:r>
            <a:r>
              <a:rPr sz="1200" spc="-35" dirty="0">
                <a:latin typeface="Lucida Sans Unicode"/>
                <a:cs typeface="Lucida Sans Unicode"/>
              </a:rPr>
              <a:t>e</a:t>
            </a:r>
            <a:r>
              <a:rPr sz="1200" spc="-5" dirty="0">
                <a:latin typeface="Lucida Sans Unicode"/>
                <a:cs typeface="Lucida Sans Unicode"/>
              </a:rPr>
              <a:t>r</a:t>
            </a:r>
            <a:r>
              <a:rPr sz="1200" dirty="0">
                <a:latin typeface="Lucida Sans Unicode"/>
                <a:cs typeface="Lucida Sans Unicode"/>
              </a:rPr>
              <a:t>e</a:t>
            </a:r>
            <a:r>
              <a:rPr sz="1200" spc="-6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ve</a:t>
            </a:r>
            <a:r>
              <a:rPr sz="1200" spc="-60" dirty="0">
                <a:latin typeface="Lucida Sans Unicode"/>
                <a:cs typeface="Lucida Sans Unicode"/>
              </a:rPr>
              <a:t> </a:t>
            </a:r>
            <a:r>
              <a:rPr sz="1200" spc="-15" dirty="0">
                <a:latin typeface="Lucida Sans Unicode"/>
                <a:cs typeface="Lucida Sans Unicode"/>
              </a:rPr>
              <a:t>davetl</a:t>
            </a:r>
            <a:r>
              <a:rPr sz="1200" spc="-35" dirty="0">
                <a:latin typeface="Lucida Sans Unicode"/>
                <a:cs typeface="Lucida Sans Unicode"/>
              </a:rPr>
              <a:t>e</a:t>
            </a:r>
            <a:r>
              <a:rPr sz="1200" spc="-5" dirty="0">
                <a:latin typeface="Lucida Sans Unicode"/>
                <a:cs typeface="Lucida Sans Unicode"/>
              </a:rPr>
              <a:t>r</a:t>
            </a:r>
            <a:r>
              <a:rPr sz="1200" dirty="0">
                <a:latin typeface="Lucida Sans Unicode"/>
                <a:cs typeface="Lucida Sans Unicode"/>
              </a:rPr>
              <a:t>e</a:t>
            </a:r>
            <a:r>
              <a:rPr sz="1200" spc="-70" dirty="0">
                <a:latin typeface="Lucida Sans Unicode"/>
                <a:cs typeface="Lucida Sans Unicode"/>
              </a:rPr>
              <a:t> </a:t>
            </a:r>
            <a:r>
              <a:rPr sz="1200" spc="-80" dirty="0">
                <a:latin typeface="Lucida Sans Unicode"/>
                <a:cs typeface="Lucida Sans Unicode"/>
              </a:rPr>
              <a:t>k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25" dirty="0">
                <a:latin typeface="Lucida Sans Unicode"/>
                <a:cs typeface="Lucida Sans Unicode"/>
              </a:rPr>
              <a:t>rş</a:t>
            </a:r>
            <a:r>
              <a:rPr sz="1200" spc="-45" dirty="0">
                <a:latin typeface="Lucida Sans Unicode"/>
                <a:cs typeface="Lucida Sans Unicode"/>
              </a:rPr>
              <a:t>ı</a:t>
            </a:r>
            <a:r>
              <a:rPr sz="1200" spc="-8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da  </a:t>
            </a:r>
            <a:r>
              <a:rPr sz="1200" spc="-15" dirty="0">
                <a:latin typeface="Lucida Sans Unicode"/>
                <a:cs typeface="Lucida Sans Unicode"/>
              </a:rPr>
              <a:t>h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30" dirty="0">
                <a:latin typeface="Lucida Sans Unicode"/>
                <a:cs typeface="Lucida Sans Unicode"/>
              </a:rPr>
              <a:t>y</a:t>
            </a:r>
            <a:r>
              <a:rPr sz="1200" spc="-25" dirty="0">
                <a:latin typeface="Lucida Sans Unicode"/>
                <a:cs typeface="Lucida Sans Unicode"/>
              </a:rPr>
              <a:t>ır</a:t>
            </a:r>
            <a:r>
              <a:rPr sz="1200" spc="-85" dirty="0">
                <a:latin typeface="Lucida Sans Unicode"/>
                <a:cs typeface="Lucida Sans Unicode"/>
              </a:rPr>
              <a:t> </a:t>
            </a:r>
            <a:r>
              <a:rPr sz="1200" spc="-45" dirty="0">
                <a:latin typeface="Lucida Sans Unicode"/>
                <a:cs typeface="Lucida Sans Unicode"/>
              </a:rPr>
              <a:t>d</a:t>
            </a:r>
            <a:r>
              <a:rPr sz="1200" spc="-30" dirty="0">
                <a:latin typeface="Lucida Sans Unicode"/>
                <a:cs typeface="Lucida Sans Unicode"/>
              </a:rPr>
              <a:t>iy</a:t>
            </a:r>
            <a:r>
              <a:rPr sz="1200" spc="-10" dirty="0">
                <a:latin typeface="Lucida Sans Unicode"/>
                <a:cs typeface="Lucida Sans Unicode"/>
              </a:rPr>
              <a:t>e</a:t>
            </a:r>
            <a:r>
              <a:rPr sz="1200" spc="-15" dirty="0">
                <a:latin typeface="Lucida Sans Unicode"/>
                <a:cs typeface="Lucida Sans Unicode"/>
              </a:rPr>
              <a:t>b</a:t>
            </a:r>
            <a:r>
              <a:rPr sz="1200" spc="-45" dirty="0">
                <a:latin typeface="Lucida Sans Unicode"/>
                <a:cs typeface="Lucida Sans Unicode"/>
              </a:rPr>
              <a:t>i</a:t>
            </a:r>
            <a:r>
              <a:rPr sz="1200" spc="-55" dirty="0">
                <a:latin typeface="Lucida Sans Unicode"/>
                <a:cs typeface="Lucida Sans Unicode"/>
              </a:rPr>
              <a:t>l</a:t>
            </a:r>
            <a:r>
              <a:rPr sz="1200" spc="-5" dirty="0">
                <a:latin typeface="Lucida Sans Unicode"/>
                <a:cs typeface="Lucida Sans Unicode"/>
              </a:rPr>
              <a:t>m</a:t>
            </a:r>
            <a:r>
              <a:rPr sz="1200" dirty="0">
                <a:latin typeface="Lucida Sans Unicode"/>
                <a:cs typeface="Lucida Sans Unicode"/>
              </a:rPr>
              <a:t>e</a:t>
            </a:r>
            <a:r>
              <a:rPr sz="1200" spc="-6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b</a:t>
            </a:r>
            <a:r>
              <a:rPr sz="1200" spc="-15" dirty="0">
                <a:latin typeface="Lucida Sans Unicode"/>
                <a:cs typeface="Lucida Sans Unicode"/>
              </a:rPr>
              <a:t>e</a:t>
            </a:r>
            <a:r>
              <a:rPr sz="1200" spc="-45" dirty="0">
                <a:latin typeface="Lucida Sans Unicode"/>
                <a:cs typeface="Lucida Sans Unicode"/>
              </a:rPr>
              <a:t>c</a:t>
            </a:r>
            <a:r>
              <a:rPr sz="1200" spc="-25" dirty="0">
                <a:latin typeface="Lucida Sans Unicode"/>
                <a:cs typeface="Lucida Sans Unicode"/>
              </a:rPr>
              <a:t>erisi</a:t>
            </a:r>
            <a:r>
              <a:rPr sz="1200" spc="-45" dirty="0">
                <a:latin typeface="Lucida Sans Unicode"/>
                <a:cs typeface="Lucida Sans Unicode"/>
              </a:rPr>
              <a:t>n</a:t>
            </a:r>
            <a:r>
              <a:rPr sz="1200" spc="-50" dirty="0">
                <a:latin typeface="Lucida Sans Unicode"/>
                <a:cs typeface="Lucida Sans Unicode"/>
              </a:rPr>
              <a:t>i  </a:t>
            </a:r>
            <a:r>
              <a:rPr sz="1200" spc="-85" dirty="0">
                <a:latin typeface="Lucida Sans Unicode"/>
                <a:cs typeface="Lucida Sans Unicode"/>
              </a:rPr>
              <a:t>k</a:t>
            </a:r>
            <a:r>
              <a:rPr sz="1200" spc="-20" dirty="0">
                <a:latin typeface="Lucida Sans Unicode"/>
                <a:cs typeface="Lucida Sans Unicode"/>
              </a:rPr>
              <a:t>u</a:t>
            </a:r>
            <a:r>
              <a:rPr sz="1200" spc="-50" dirty="0">
                <a:latin typeface="Lucida Sans Unicode"/>
                <a:cs typeface="Lucida Sans Unicode"/>
              </a:rPr>
              <a:t>ll</a:t>
            </a:r>
            <a:r>
              <a:rPr sz="1200" spc="-10" dirty="0">
                <a:latin typeface="Lucida Sans Unicode"/>
                <a:cs typeface="Lucida Sans Unicode"/>
              </a:rPr>
              <a:t>anm</a:t>
            </a:r>
            <a:r>
              <a:rPr sz="1200" spc="-25" dirty="0">
                <a:latin typeface="Lucida Sans Unicode"/>
                <a:cs typeface="Lucida Sans Unicode"/>
              </a:rPr>
              <a:t>an</a:t>
            </a:r>
            <a:r>
              <a:rPr sz="1200" spc="-20" dirty="0">
                <a:latin typeface="Lucida Sans Unicode"/>
                <a:cs typeface="Lucida Sans Unicode"/>
              </a:rPr>
              <a:t>ı</a:t>
            </a:r>
            <a:r>
              <a:rPr sz="1200" spc="-130" dirty="0">
                <a:latin typeface="Lucida Sans Unicode"/>
                <a:cs typeface="Lucida Sans Unicode"/>
              </a:rPr>
              <a:t>z</a:t>
            </a:r>
            <a:r>
              <a:rPr sz="1200" spc="-80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gere</a:t>
            </a:r>
            <a:r>
              <a:rPr sz="1200" spc="-45" dirty="0">
                <a:latin typeface="Lucida Sans Unicode"/>
                <a:cs typeface="Lucida Sans Unicode"/>
              </a:rPr>
              <a:t>k</a:t>
            </a:r>
            <a:r>
              <a:rPr sz="1200" spc="-5" dirty="0">
                <a:latin typeface="Lucida Sans Unicode"/>
                <a:cs typeface="Lucida Sans Unicode"/>
              </a:rPr>
              <a:t>me</a:t>
            </a:r>
            <a:r>
              <a:rPr sz="1200" spc="-85" dirty="0">
                <a:latin typeface="Lucida Sans Unicode"/>
                <a:cs typeface="Lucida Sans Unicode"/>
              </a:rPr>
              <a:t>k</a:t>
            </a:r>
            <a:r>
              <a:rPr sz="1200" spc="-30" dirty="0">
                <a:latin typeface="Lucida Sans Unicode"/>
                <a:cs typeface="Lucida Sans Unicode"/>
              </a:rPr>
              <a:t>t</a:t>
            </a:r>
            <a:r>
              <a:rPr sz="1200" spc="-10" dirty="0">
                <a:latin typeface="Lucida Sans Unicode"/>
                <a:cs typeface="Lucida Sans Unicode"/>
              </a:rPr>
              <a:t>e</a:t>
            </a:r>
            <a:r>
              <a:rPr sz="1200" spc="-20" dirty="0">
                <a:latin typeface="Lucida Sans Unicode"/>
                <a:cs typeface="Lucida Sans Unicode"/>
              </a:rPr>
              <a:t>d</a:t>
            </a:r>
            <a:r>
              <a:rPr sz="1200" spc="-50" dirty="0">
                <a:latin typeface="Lucida Sans Unicode"/>
                <a:cs typeface="Lucida Sans Unicode"/>
              </a:rPr>
              <a:t>i</a:t>
            </a:r>
            <a:r>
              <a:rPr sz="1200" spc="-35" dirty="0">
                <a:latin typeface="Lucida Sans Unicode"/>
                <a:cs typeface="Lucida Sans Unicode"/>
              </a:rPr>
              <a:t>r.</a:t>
            </a:r>
            <a:endParaRPr sz="1200" dirty="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6407" y="1612772"/>
            <a:ext cx="184721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Lucida Sans Unicode"/>
                <a:cs typeface="Lucida Sans Unicode"/>
              </a:rPr>
              <a:t>Za</a:t>
            </a:r>
            <a:r>
              <a:rPr sz="1200" spc="-5" dirty="0">
                <a:latin typeface="Lucida Sans Unicode"/>
                <a:cs typeface="Lucida Sans Unicode"/>
              </a:rPr>
              <a:t>m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15" dirty="0">
                <a:latin typeface="Lucida Sans Unicode"/>
                <a:cs typeface="Lucida Sans Unicode"/>
              </a:rPr>
              <a:t>n</a:t>
            </a:r>
            <a:r>
              <a:rPr sz="1200" spc="-45" dirty="0">
                <a:latin typeface="Lucida Sans Unicode"/>
                <a:cs typeface="Lucida Sans Unicode"/>
              </a:rPr>
              <a:t>ı</a:t>
            </a:r>
            <a:r>
              <a:rPr sz="1200" spc="-85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ver</a:t>
            </a:r>
            <a:r>
              <a:rPr sz="1200" spc="-15" dirty="0">
                <a:latin typeface="Lucida Sans Unicode"/>
                <a:cs typeface="Lucida Sans Unicode"/>
              </a:rPr>
              <a:t>i</a:t>
            </a:r>
            <a:r>
              <a:rPr sz="1200" spc="-45" dirty="0">
                <a:latin typeface="Lucida Sans Unicode"/>
                <a:cs typeface="Lucida Sans Unicode"/>
              </a:rPr>
              <a:t>ml</a:t>
            </a:r>
            <a:r>
              <a:rPr sz="1200" spc="-20" dirty="0">
                <a:latin typeface="Lucida Sans Unicode"/>
                <a:cs typeface="Lucida Sans Unicode"/>
              </a:rPr>
              <a:t>i</a:t>
            </a:r>
            <a:r>
              <a:rPr sz="1200" spc="-80" dirty="0">
                <a:latin typeface="Lucida Sans Unicode"/>
                <a:cs typeface="Lucida Sans Unicode"/>
              </a:rPr>
              <a:t> </a:t>
            </a:r>
            <a:r>
              <a:rPr sz="1200" spc="-85" dirty="0">
                <a:latin typeface="Lucida Sans Unicode"/>
                <a:cs typeface="Lucida Sans Unicode"/>
              </a:rPr>
              <a:t>k</a:t>
            </a:r>
            <a:r>
              <a:rPr sz="1200" spc="-15" dirty="0">
                <a:latin typeface="Lucida Sans Unicode"/>
                <a:cs typeface="Lucida Sans Unicode"/>
              </a:rPr>
              <a:t>u</a:t>
            </a:r>
            <a:r>
              <a:rPr sz="1200" spc="-45" dirty="0">
                <a:latin typeface="Lucida Sans Unicode"/>
                <a:cs typeface="Lucida Sans Unicode"/>
              </a:rPr>
              <a:t>l</a:t>
            </a:r>
            <a:r>
              <a:rPr sz="1200" spc="-55" dirty="0">
                <a:latin typeface="Lucida Sans Unicode"/>
                <a:cs typeface="Lucida Sans Unicode"/>
              </a:rPr>
              <a:t>l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15" dirty="0">
                <a:latin typeface="Lucida Sans Unicode"/>
                <a:cs typeface="Lucida Sans Unicode"/>
              </a:rPr>
              <a:t>n</a:t>
            </a:r>
            <a:r>
              <a:rPr sz="1200" spc="-5" dirty="0">
                <a:latin typeface="Lucida Sans Unicode"/>
                <a:cs typeface="Lucida Sans Unicode"/>
              </a:rPr>
              <a:t>m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75" dirty="0">
                <a:latin typeface="Lucida Sans Unicode"/>
                <a:cs typeface="Lucida Sans Unicode"/>
              </a:rPr>
              <a:t>k</a:t>
            </a:r>
            <a:endParaRPr sz="1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200" spc="-50" dirty="0">
                <a:latin typeface="Lucida Sans Unicode"/>
                <a:cs typeface="Lucida Sans Unicode"/>
              </a:rPr>
              <a:t>i</a:t>
            </a:r>
            <a:r>
              <a:rPr sz="1200" spc="-45" dirty="0">
                <a:latin typeface="Lucida Sans Unicode"/>
                <a:cs typeface="Lucida Sans Unicode"/>
              </a:rPr>
              <a:t>ç</a:t>
            </a:r>
            <a:r>
              <a:rPr sz="1200" spc="-50" dirty="0">
                <a:latin typeface="Lucida Sans Unicode"/>
                <a:cs typeface="Lucida Sans Unicode"/>
              </a:rPr>
              <a:t>i</a:t>
            </a:r>
            <a:r>
              <a:rPr sz="1200" spc="-10" dirty="0">
                <a:latin typeface="Lucida Sans Unicode"/>
                <a:cs typeface="Lucida Sans Unicode"/>
              </a:rPr>
              <a:t>n</a:t>
            </a:r>
            <a:r>
              <a:rPr sz="1200" spc="-75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h</a:t>
            </a:r>
            <a:r>
              <a:rPr sz="1200" spc="-30" dirty="0">
                <a:latin typeface="Lucida Sans Unicode"/>
                <a:cs typeface="Lucida Sans Unicode"/>
              </a:rPr>
              <a:t>ay</a:t>
            </a:r>
            <a:r>
              <a:rPr sz="1200" spc="-25" dirty="0">
                <a:latin typeface="Lucida Sans Unicode"/>
                <a:cs typeface="Lucida Sans Unicode"/>
              </a:rPr>
              <a:t>ı</a:t>
            </a:r>
            <a:r>
              <a:rPr sz="1200" spc="-5" dirty="0">
                <a:latin typeface="Lucida Sans Unicode"/>
                <a:cs typeface="Lucida Sans Unicode"/>
              </a:rPr>
              <a:t>r</a:t>
            </a:r>
            <a:r>
              <a:rPr sz="1200" spc="-70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d</a:t>
            </a:r>
            <a:r>
              <a:rPr sz="1200" spc="-50" dirty="0">
                <a:latin typeface="Lucida Sans Unicode"/>
                <a:cs typeface="Lucida Sans Unicode"/>
              </a:rPr>
              <a:t>i</a:t>
            </a:r>
            <a:r>
              <a:rPr sz="1200" spc="-35" dirty="0">
                <a:latin typeface="Lucida Sans Unicode"/>
                <a:cs typeface="Lucida Sans Unicode"/>
              </a:rPr>
              <a:t>y</a:t>
            </a:r>
            <a:r>
              <a:rPr sz="1200" spc="-10" dirty="0">
                <a:latin typeface="Lucida Sans Unicode"/>
                <a:cs typeface="Lucida Sans Unicode"/>
              </a:rPr>
              <a:t>e</a:t>
            </a:r>
            <a:r>
              <a:rPr sz="1200" spc="-20" dirty="0">
                <a:latin typeface="Lucida Sans Unicode"/>
                <a:cs typeface="Lucida Sans Unicode"/>
              </a:rPr>
              <a:t>b</a:t>
            </a:r>
            <a:r>
              <a:rPr sz="1200" spc="-50" dirty="0">
                <a:latin typeface="Lucida Sans Unicode"/>
                <a:cs typeface="Lucida Sans Unicode"/>
              </a:rPr>
              <a:t>il</a:t>
            </a:r>
            <a:r>
              <a:rPr sz="1200" spc="-5" dirty="0">
                <a:latin typeface="Lucida Sans Unicode"/>
                <a:cs typeface="Lucida Sans Unicode"/>
              </a:rPr>
              <a:t>me</a:t>
            </a:r>
            <a:endParaRPr sz="1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Lucida Sans Unicode"/>
                <a:cs typeface="Lucida Sans Unicode"/>
              </a:rPr>
              <a:t>b</a:t>
            </a:r>
            <a:r>
              <a:rPr sz="1200" spc="-15" dirty="0">
                <a:latin typeface="Lucida Sans Unicode"/>
                <a:cs typeface="Lucida Sans Unicode"/>
              </a:rPr>
              <a:t>e</a:t>
            </a:r>
            <a:r>
              <a:rPr sz="1200" spc="-45" dirty="0">
                <a:latin typeface="Lucida Sans Unicode"/>
                <a:cs typeface="Lucida Sans Unicode"/>
              </a:rPr>
              <a:t>c</a:t>
            </a:r>
            <a:r>
              <a:rPr sz="1200" spc="-25" dirty="0">
                <a:latin typeface="Lucida Sans Unicode"/>
                <a:cs typeface="Lucida Sans Unicode"/>
              </a:rPr>
              <a:t>erisi</a:t>
            </a:r>
            <a:r>
              <a:rPr sz="1200" spc="-45" dirty="0">
                <a:latin typeface="Lucida Sans Unicode"/>
                <a:cs typeface="Lucida Sans Unicode"/>
              </a:rPr>
              <a:t>n</a:t>
            </a:r>
            <a:r>
              <a:rPr sz="1200" dirty="0">
                <a:latin typeface="Lucida Sans Unicode"/>
                <a:cs typeface="Lucida Sans Unicode"/>
              </a:rPr>
              <a:t>e</a:t>
            </a:r>
            <a:r>
              <a:rPr sz="1200" spc="-60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s</a:t>
            </a:r>
            <a:r>
              <a:rPr sz="1200" spc="-15" dirty="0">
                <a:latin typeface="Lucida Sans Unicode"/>
                <a:cs typeface="Lucida Sans Unicode"/>
              </a:rPr>
              <a:t>ah</a:t>
            </a:r>
            <a:r>
              <a:rPr sz="1200" spc="-35" dirty="0">
                <a:latin typeface="Lucida Sans Unicode"/>
                <a:cs typeface="Lucida Sans Unicode"/>
              </a:rPr>
              <a:t>ip</a:t>
            </a:r>
            <a:r>
              <a:rPr sz="1200" spc="-75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o</a:t>
            </a:r>
            <a:r>
              <a:rPr sz="1200" spc="-15" dirty="0">
                <a:latin typeface="Lucida Sans Unicode"/>
                <a:cs typeface="Lucida Sans Unicode"/>
              </a:rPr>
              <a:t>lma</a:t>
            </a:r>
            <a:r>
              <a:rPr sz="1200" spc="-20" dirty="0">
                <a:latin typeface="Lucida Sans Unicode"/>
                <a:cs typeface="Lucida Sans Unicode"/>
              </a:rPr>
              <a:t>n</a:t>
            </a:r>
            <a:r>
              <a:rPr sz="1200" spc="-85" dirty="0">
                <a:latin typeface="Lucida Sans Unicode"/>
                <a:cs typeface="Lucida Sans Unicode"/>
              </a:rPr>
              <a:t>ız</a:t>
            </a:r>
            <a:endParaRPr sz="1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200" spc="-35" dirty="0">
                <a:latin typeface="Lucida Sans Unicode"/>
                <a:cs typeface="Lucida Sans Unicode"/>
              </a:rPr>
              <a:t>gerekir.</a:t>
            </a:r>
            <a:endParaRPr sz="1200">
              <a:latin typeface="Lucida Sans Unicode"/>
              <a:cs typeface="Lucida Sans Unicode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154" y="4089747"/>
            <a:ext cx="1183846" cy="10537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B0F0"/>
                </a:solidFill>
              </a:rPr>
              <a:t>Zamanı Verimsiz Kullanma Sonucu Oluşan Durumlar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346" y="1572048"/>
            <a:ext cx="7765322" cy="3285702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tr-TR" dirty="0"/>
              <a:t>Devamlı olarak iş yetiştirememe endişesi,</a:t>
            </a:r>
          </a:p>
          <a:p>
            <a:pPr lvl="0">
              <a:lnSpc>
                <a:spcPct val="100000"/>
              </a:lnSpc>
            </a:pPr>
            <a:r>
              <a:rPr lang="tr-TR" dirty="0"/>
              <a:t>Görüşeceğimiz kişiler ve ziyaretçileriniz için zaman ayıramama,</a:t>
            </a:r>
          </a:p>
          <a:p>
            <a:pPr lvl="0">
              <a:lnSpc>
                <a:spcPct val="100000"/>
              </a:lnSpc>
            </a:pPr>
            <a:r>
              <a:rPr lang="tr-TR" dirty="0"/>
              <a:t>Hiçbir şey yapmadan gücünü boşa harcama duygusu,</a:t>
            </a:r>
          </a:p>
          <a:p>
            <a:pPr lvl="0">
              <a:lnSpc>
                <a:spcPct val="100000"/>
              </a:lnSpc>
            </a:pPr>
            <a:r>
              <a:rPr lang="tr-TR" dirty="0"/>
              <a:t>Görülmesi ve ziyaret edilmemesi gereken kişileri görememe,</a:t>
            </a:r>
          </a:p>
          <a:p>
            <a:pPr lvl="0">
              <a:lnSpc>
                <a:spcPct val="100000"/>
              </a:lnSpc>
            </a:pPr>
            <a:r>
              <a:rPr lang="tr-TR" dirty="0"/>
              <a:t>Cevap verilecek mektuplara cevap bulamama,</a:t>
            </a:r>
          </a:p>
          <a:p>
            <a:pPr lvl="0">
              <a:lnSpc>
                <a:spcPct val="100000"/>
              </a:lnSpc>
            </a:pPr>
            <a:r>
              <a:rPr lang="tr-TR" dirty="0"/>
              <a:t>Aksam yemeğinden sonra yapılacak işlerin stresi,</a:t>
            </a:r>
          </a:p>
          <a:p>
            <a:pPr lvl="0">
              <a:lnSpc>
                <a:spcPct val="100000"/>
              </a:lnSpc>
            </a:pPr>
            <a:r>
              <a:rPr lang="tr-TR" dirty="0"/>
              <a:t>Telefon görüşmelerini yetiştirememe, ve</a:t>
            </a:r>
          </a:p>
          <a:p>
            <a:pPr lvl="0">
              <a:lnSpc>
                <a:spcPct val="100000"/>
              </a:lnSpc>
            </a:pPr>
            <a:r>
              <a:rPr lang="tr-TR" dirty="0"/>
              <a:t>Verimsiz, meşguliyetlerle dolu, bos bir gün geçirme duygusu ile yorgunluk, üzüntü ve stres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154" y="4089747"/>
            <a:ext cx="1183846" cy="1053753"/>
          </a:xfrm>
          <a:prstGeom prst="rect">
            <a:avLst/>
          </a:prstGeom>
        </p:spPr>
      </p:pic>
      <p:pic>
        <p:nvPicPr>
          <p:cNvPr id="5" name="Picture 10" descr="Kişisel Zaman Yönetimi Ned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67411"/>
            <a:ext cx="2366080" cy="16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564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1047750"/>
            <a:ext cx="2667453" cy="3105150"/>
          </a:xfrm>
        </p:spPr>
        <p:txBody>
          <a:bodyPr>
            <a:normAutofit/>
          </a:bodyPr>
          <a:lstStyle/>
          <a:p>
            <a:r>
              <a:rPr lang="tr-TR" dirty="0"/>
              <a:t>Türkiye Sosyal medya kullanım süreleri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481" y="110764"/>
            <a:ext cx="5451319" cy="497558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154" y="4089747"/>
            <a:ext cx="1183846" cy="10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27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B0F0"/>
                </a:solidFill>
              </a:rPr>
              <a:t>Hayatımızda yer alan aktiviteler ne kadar önemli? 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451941"/>
            <a:ext cx="4888498" cy="355820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400800" y="1962150"/>
            <a:ext cx="2362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Gün içinde çok fazla vaktimizi alan ancak bize herhangi bir katkı sunmayan birçok çalışma sıralayabiliriz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154" y="4089747"/>
            <a:ext cx="1183846" cy="10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81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56</TotalTime>
  <Words>710</Words>
  <Application>Microsoft Office PowerPoint</Application>
  <PresentationFormat>Ekran Gösterisi (16:9)</PresentationFormat>
  <Paragraphs>116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Bookman Old Style</vt:lpstr>
      <vt:lpstr>Lucida Sans Unicode</vt:lpstr>
      <vt:lpstr>Roboto</vt:lpstr>
      <vt:lpstr>Rockwell</vt:lpstr>
      <vt:lpstr>Times New Roman</vt:lpstr>
      <vt:lpstr>Trebuchet MS</vt:lpstr>
      <vt:lpstr>Damask</vt:lpstr>
      <vt:lpstr>PowerPoint Sunusu</vt:lpstr>
      <vt:lpstr>86.400 ALTIN</vt:lpstr>
      <vt:lpstr>86.400 ALTIN</vt:lpstr>
      <vt:lpstr>NEYE SAHİBİZ?</vt:lpstr>
      <vt:lpstr>ERTELEME HASTALIĞI</vt:lpstr>
      <vt:lpstr>01</vt:lpstr>
      <vt:lpstr>Zamanı Verimsiz Kullanma Sonucu Oluşan Durumlar</vt:lpstr>
      <vt:lpstr>Türkiye Sosyal medya kullanım süreleri</vt:lpstr>
      <vt:lpstr>Hayatımızda yer alan aktiviteler ne kadar önemli? </vt:lpstr>
      <vt:lpstr>VERİMLİLİK VE ETLİLİK NEDİR?</vt:lpstr>
      <vt:lpstr>ÖNCELİK SIRALAMASI</vt:lpstr>
      <vt:lpstr>PowerPoint Sunusu</vt:lpstr>
      <vt:lpstr>HAFTALIK PLAN</vt:lpstr>
      <vt:lpstr>Zamanı Verimli Kullanmak İçin Nasıl Planlama Yapmalıyım?</vt:lpstr>
      <vt:lpstr>GÜNLÜK KONTROL LİSTESİ</vt:lpstr>
      <vt:lpstr>UYKU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ZAMAN YÖNETİMİ</dc:title>
  <dc:creator>Buğra Topkara</dc:creator>
  <cp:lastModifiedBy>asd3</cp:lastModifiedBy>
  <cp:revision>10</cp:revision>
  <dcterms:created xsi:type="dcterms:W3CDTF">2023-08-22T09:00:28Z</dcterms:created>
  <dcterms:modified xsi:type="dcterms:W3CDTF">2023-08-22T10:28:03Z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2023-08-22T00:00:00Z</vt:filetime>
  </property>
</Properties>
</file>