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60704" y="4800600"/>
            <a:ext cx="3133725" cy="553720"/>
          </a:xfrm>
          <a:custGeom>
            <a:avLst/>
            <a:gdLst/>
            <a:ahLst/>
            <a:cxnLst/>
            <a:rect l="l" t="t" r="r" b="b"/>
            <a:pathLst>
              <a:path w="3133725" h="553720">
                <a:moveTo>
                  <a:pt x="3041903" y="553211"/>
                </a:moveTo>
                <a:lnTo>
                  <a:pt x="91439" y="553211"/>
                </a:lnTo>
                <a:lnTo>
                  <a:pt x="55935" y="545996"/>
                </a:lnTo>
                <a:lnTo>
                  <a:pt x="26860" y="526351"/>
                </a:lnTo>
                <a:lnTo>
                  <a:pt x="7215" y="497276"/>
                </a:lnTo>
                <a:lnTo>
                  <a:pt x="0" y="461772"/>
                </a:lnTo>
                <a:lnTo>
                  <a:pt x="0" y="92963"/>
                </a:lnTo>
                <a:lnTo>
                  <a:pt x="7215" y="57221"/>
                </a:lnTo>
                <a:lnTo>
                  <a:pt x="26860" y="27622"/>
                </a:lnTo>
                <a:lnTo>
                  <a:pt x="55935" y="7453"/>
                </a:lnTo>
                <a:lnTo>
                  <a:pt x="91439" y="0"/>
                </a:lnTo>
                <a:lnTo>
                  <a:pt x="3041903" y="0"/>
                </a:lnTo>
                <a:lnTo>
                  <a:pt x="3077408" y="7453"/>
                </a:lnTo>
                <a:lnTo>
                  <a:pt x="3106483" y="27622"/>
                </a:lnTo>
                <a:lnTo>
                  <a:pt x="3126128" y="57221"/>
                </a:lnTo>
                <a:lnTo>
                  <a:pt x="3133343" y="92963"/>
                </a:lnTo>
                <a:lnTo>
                  <a:pt x="3133343" y="461772"/>
                </a:lnTo>
                <a:lnTo>
                  <a:pt x="3126128" y="497276"/>
                </a:lnTo>
                <a:lnTo>
                  <a:pt x="3106483" y="526351"/>
                </a:lnTo>
                <a:lnTo>
                  <a:pt x="3077408" y="545996"/>
                </a:lnTo>
                <a:lnTo>
                  <a:pt x="3041903" y="553211"/>
                </a:lnTo>
                <a:close/>
              </a:path>
            </a:pathLst>
          </a:custGeom>
          <a:solidFill>
            <a:srgbClr val="A8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6852" y="1771785"/>
            <a:ext cx="8359694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7A1A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7A1A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23591" y="1632082"/>
            <a:ext cx="3823335" cy="465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97543" y="1632082"/>
            <a:ext cx="4062729" cy="465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7A1A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2273" y="1156260"/>
            <a:ext cx="4025900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7A1A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7948" y="1913693"/>
            <a:ext cx="8237502" cy="3427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52" y="1771785"/>
            <a:ext cx="3000375" cy="212661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 marL="12700" marR="5080" indent="-5080">
              <a:lnSpc>
                <a:spcPts val="5920"/>
              </a:lnSpc>
              <a:spcBef>
                <a:spcPts val="620"/>
              </a:spcBef>
            </a:pPr>
            <a:r>
              <a:rPr dirty="0" sz="5250" spc="-5" b="1">
                <a:latin typeface="Calibri"/>
                <a:cs typeface="Calibri"/>
              </a:rPr>
              <a:t>AKRAN </a:t>
            </a:r>
            <a:r>
              <a:rPr dirty="0" sz="5250" b="1">
                <a:latin typeface="Calibri"/>
                <a:cs typeface="Calibri"/>
              </a:rPr>
              <a:t> </a:t>
            </a:r>
            <a:r>
              <a:rPr dirty="0" sz="5250" spc="-95" b="1">
                <a:latin typeface="Calibri"/>
                <a:cs typeface="Calibri"/>
              </a:rPr>
              <a:t>Z</a:t>
            </a:r>
            <a:r>
              <a:rPr dirty="0" sz="5250" spc="15" b="1">
                <a:latin typeface="Calibri"/>
                <a:cs typeface="Calibri"/>
              </a:rPr>
              <a:t>O</a:t>
            </a:r>
            <a:r>
              <a:rPr dirty="0" sz="5250" spc="-20" b="1">
                <a:latin typeface="Calibri"/>
                <a:cs typeface="Calibri"/>
              </a:rPr>
              <a:t>R</a:t>
            </a:r>
            <a:r>
              <a:rPr dirty="0" sz="5250" spc="-5" b="1">
                <a:latin typeface="Calibri"/>
                <a:cs typeface="Calibri"/>
              </a:rPr>
              <a:t>B</a:t>
            </a:r>
            <a:r>
              <a:rPr dirty="0" sz="5250" spc="-35" b="1">
                <a:latin typeface="Calibri"/>
                <a:cs typeface="Calibri"/>
              </a:rPr>
              <a:t>A</a:t>
            </a:r>
            <a:r>
              <a:rPr dirty="0" sz="5250" spc="-15" b="1">
                <a:latin typeface="Calibri"/>
                <a:cs typeface="Calibri"/>
              </a:rPr>
              <a:t>L</a:t>
            </a:r>
            <a:r>
              <a:rPr dirty="0" sz="5250" spc="15" b="1">
                <a:latin typeface="Calibri"/>
                <a:cs typeface="Calibri"/>
              </a:rPr>
              <a:t>I</a:t>
            </a:r>
            <a:r>
              <a:rPr dirty="0" sz="5250" spc="10" b="1">
                <a:latin typeface="Calibri"/>
                <a:cs typeface="Calibri"/>
              </a:rPr>
              <a:t>Ğ</a:t>
            </a:r>
            <a:r>
              <a:rPr dirty="0" sz="5250" b="1">
                <a:latin typeface="Calibri"/>
                <a:cs typeface="Calibri"/>
              </a:rPr>
              <a:t>I</a:t>
            </a:r>
            <a:endParaRPr sz="5250">
              <a:latin typeface="Calibri"/>
              <a:cs typeface="Calibri"/>
            </a:endParaRPr>
          </a:p>
          <a:p>
            <a:pPr algn="ctr">
              <a:lnSpc>
                <a:spcPts val="4180"/>
              </a:lnSpc>
            </a:pPr>
            <a:r>
              <a:rPr dirty="0" sz="3500" spc="-5">
                <a:latin typeface="Calibri"/>
                <a:cs typeface="Calibri"/>
              </a:rPr>
              <a:t>(Lise)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3741" y="4809285"/>
            <a:ext cx="28238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8632" y="3898391"/>
            <a:ext cx="1274445" cy="64135"/>
          </a:xfrm>
          <a:custGeom>
            <a:avLst/>
            <a:gdLst/>
            <a:ahLst/>
            <a:cxnLst/>
            <a:rect l="l" t="t" r="r" b="b"/>
            <a:pathLst>
              <a:path w="1274445" h="64135">
                <a:moveTo>
                  <a:pt x="1267967" y="64007"/>
                </a:moveTo>
                <a:lnTo>
                  <a:pt x="4572" y="64007"/>
                </a:lnTo>
                <a:lnTo>
                  <a:pt x="0" y="59435"/>
                </a:lnTo>
                <a:lnTo>
                  <a:pt x="0" y="10667"/>
                </a:lnTo>
                <a:lnTo>
                  <a:pt x="0" y="4571"/>
                </a:lnTo>
                <a:lnTo>
                  <a:pt x="4572" y="0"/>
                </a:lnTo>
                <a:lnTo>
                  <a:pt x="1267967" y="0"/>
                </a:lnTo>
                <a:lnTo>
                  <a:pt x="1274063" y="4571"/>
                </a:lnTo>
                <a:lnTo>
                  <a:pt x="1274063" y="59435"/>
                </a:lnTo>
                <a:lnTo>
                  <a:pt x="1267967" y="6400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03275" y="5879592"/>
            <a:ext cx="2964180" cy="502920"/>
            <a:chOff x="303275" y="5879592"/>
            <a:chExt cx="2964180" cy="502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75" y="5879592"/>
              <a:ext cx="1514855" cy="472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2" y="5929884"/>
              <a:ext cx="1487424" cy="4526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4155" y="5926835"/>
            <a:ext cx="1522475" cy="3779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53100" y="2414016"/>
            <a:ext cx="2186939" cy="15483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7388" y="2414016"/>
            <a:ext cx="2196083" cy="15529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47003" y="4081272"/>
            <a:ext cx="2193035" cy="15499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7388" y="4081272"/>
            <a:ext cx="2193036" cy="1549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1859" y="984094"/>
            <a:ext cx="326453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>
                <a:solidFill>
                  <a:srgbClr val="000000"/>
                </a:solidFill>
              </a:rPr>
              <a:t>İlişkisel</a:t>
            </a:r>
            <a:r>
              <a:rPr dirty="0" sz="3850" spc="-70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11324" y="1904439"/>
            <a:ext cx="799782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b="1">
                <a:solidFill>
                  <a:srgbClr val="FF0000"/>
                </a:solidFill>
                <a:latin typeface="Calibri"/>
                <a:cs typeface="Calibri"/>
              </a:rPr>
              <a:t>İlişkisel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17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Öğrencinin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sosyal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ilişkilerine </a:t>
            </a:r>
            <a:r>
              <a:rPr dirty="0" sz="1750" spc="-10">
                <a:latin typeface="Calibri"/>
                <a:cs typeface="Calibri"/>
              </a:rPr>
              <a:t>zarar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vermeyi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hedefleyen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davranışlardır.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685" y="2549418"/>
            <a:ext cx="4685665" cy="22860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Hakkında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dedikodu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yapmak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yaymak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Asılsız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söylentiler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yaymak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Sırlarını</a:t>
            </a:r>
            <a:r>
              <a:rPr dirty="0" sz="1750" spc="-15">
                <a:latin typeface="Calibri"/>
                <a:cs typeface="Calibri"/>
              </a:rPr>
              <a:t> ortaya </a:t>
            </a:r>
            <a:r>
              <a:rPr dirty="0" sz="1750" spc="-5">
                <a:latin typeface="Calibri"/>
                <a:cs typeface="Calibri"/>
              </a:rPr>
              <a:t>çıkarmak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Arkadaş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grubundan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dışlamak,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soyutlamak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20">
                <a:latin typeface="Calibri"/>
                <a:cs typeface="Calibri"/>
              </a:rPr>
              <a:t>Yanına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oturmasını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istememek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30">
                <a:latin typeface="Calibri"/>
                <a:cs typeface="Calibri"/>
              </a:rPr>
              <a:t>Toplum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içinde</a:t>
            </a:r>
            <a:r>
              <a:rPr dirty="0" sz="1750" spc="-5">
                <a:latin typeface="Calibri"/>
                <a:cs typeface="Calibri"/>
              </a:rPr>
              <a:t> utandırmak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küçük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düşürmek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Jest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mimikler</a:t>
            </a:r>
            <a:r>
              <a:rPr dirty="0" sz="1750" spc="5">
                <a:latin typeface="Calibri"/>
                <a:cs typeface="Calibri"/>
              </a:rPr>
              <a:t> ile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istenmediğini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hissettirmek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324" y="5946121"/>
            <a:ext cx="9876790" cy="77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474345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Öğretmenler/öğrenciler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tarafından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175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5" b="1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dirty="0" sz="1750" spc="-15" b="1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dirty="0" sz="175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30">
                <a:latin typeface="Calibri"/>
                <a:cs typeface="Calibri"/>
              </a:rPr>
              <a:t>türdür.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Bu</a:t>
            </a:r>
            <a:r>
              <a:rPr dirty="0" sz="1750">
                <a:latin typeface="Calibri"/>
                <a:cs typeface="Calibri"/>
              </a:rPr>
              <a:t> nedenle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diğer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türlerine </a:t>
            </a:r>
            <a:r>
              <a:rPr dirty="0" sz="1750" spc="-5">
                <a:latin typeface="Calibri"/>
                <a:cs typeface="Calibri"/>
              </a:rPr>
              <a:t>kıyasla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etkilerinin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daha</a:t>
            </a:r>
            <a:r>
              <a:rPr dirty="0" sz="1750" spc="-10">
                <a:latin typeface="Calibri"/>
                <a:cs typeface="Calibri"/>
              </a:rPr>
              <a:t> yaralayıcı/ciddi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olduğu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düşünülmektedir.</a:t>
            </a:r>
            <a:endParaRPr sz="17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60"/>
              </a:spcBef>
            </a:pPr>
            <a:r>
              <a:rPr dirty="0" sz="800" spc="-5">
                <a:latin typeface="Calibri"/>
                <a:cs typeface="Calibri"/>
              </a:rPr>
              <a:t>(Ayas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Pişkin,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2011;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Crick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&amp;</a:t>
            </a:r>
            <a:r>
              <a:rPr dirty="0" sz="800" spc="-5">
                <a:latin typeface="Calibri"/>
                <a:cs typeface="Calibri"/>
              </a:rPr>
              <a:t> Grotpeter,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1995)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214" y="2410788"/>
            <a:ext cx="2165350" cy="276606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Görmezden</a:t>
            </a:r>
            <a:r>
              <a:rPr dirty="0" sz="1750" spc="-6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gelmek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Küsmek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Kıskandırmak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25">
                <a:latin typeface="Calibri"/>
                <a:cs typeface="Calibri"/>
              </a:rPr>
              <a:t>Taklit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Kıs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kıs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gülmek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25">
                <a:latin typeface="Calibri"/>
                <a:cs typeface="Calibri"/>
              </a:rPr>
              <a:t>Tehdit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marR="5080" indent="-300355">
              <a:lnSpc>
                <a:spcPct val="110300"/>
              </a:lnSpc>
              <a:spcBef>
                <a:spcPts val="4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Okul </a:t>
            </a:r>
            <a:r>
              <a:rPr dirty="0" sz="1750">
                <a:latin typeface="Calibri"/>
                <a:cs typeface="Calibri"/>
              </a:rPr>
              <a:t>dışı </a:t>
            </a:r>
            <a:r>
              <a:rPr dirty="0" sz="1750" spc="-5">
                <a:latin typeface="Calibri"/>
                <a:cs typeface="Calibri"/>
              </a:rPr>
              <a:t>aktivitelere </a:t>
            </a:r>
            <a:r>
              <a:rPr dirty="0" sz="1750" spc="-39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dahil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0247" y="4098036"/>
            <a:ext cx="2388108" cy="16885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0855" y="2212848"/>
            <a:ext cx="2944367" cy="1679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460" y="986969"/>
            <a:ext cx="281813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>
                <a:solidFill>
                  <a:srgbClr val="000000"/>
                </a:solidFill>
              </a:rPr>
              <a:t>Siber</a:t>
            </a:r>
            <a:r>
              <a:rPr dirty="0" sz="3850" spc="-55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17369" y="1828360"/>
            <a:ext cx="9083675" cy="481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649605" indent="-201295">
              <a:lnSpc>
                <a:spcPct val="100699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700" spc="5" b="1">
                <a:solidFill>
                  <a:srgbClr val="FF0000"/>
                </a:solidFill>
                <a:latin typeface="Calibri"/>
                <a:cs typeface="Calibri"/>
              </a:rPr>
              <a:t>Siber </a:t>
            </a: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zorbalık: </a:t>
            </a:r>
            <a:r>
              <a:rPr dirty="0" sz="2700" spc="-15">
                <a:latin typeface="Calibri"/>
                <a:cs typeface="Calibri"/>
              </a:rPr>
              <a:t>Teknolojinin </a:t>
            </a:r>
            <a:r>
              <a:rPr dirty="0" sz="2700" spc="5">
                <a:latin typeface="Calibri"/>
                <a:cs typeface="Calibri"/>
              </a:rPr>
              <a:t>gelişmesi </a:t>
            </a:r>
            <a:r>
              <a:rPr dirty="0" sz="2700" spc="-5">
                <a:latin typeface="Calibri"/>
                <a:cs typeface="Calibri"/>
              </a:rPr>
              <a:t>ile </a:t>
            </a:r>
            <a:r>
              <a:rPr dirty="0" sz="2700">
                <a:latin typeface="Calibri"/>
                <a:cs typeface="Calibri"/>
              </a:rPr>
              <a:t>birlikte </a:t>
            </a:r>
            <a:r>
              <a:rPr dirty="0" sz="2700" spc="-10">
                <a:latin typeface="Calibri"/>
                <a:cs typeface="Calibri"/>
              </a:rPr>
              <a:t>hayatımıza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giren </a:t>
            </a:r>
            <a:r>
              <a:rPr dirty="0" sz="2700">
                <a:latin typeface="Calibri"/>
                <a:cs typeface="Calibri"/>
              </a:rPr>
              <a:t>bilgisayar </a:t>
            </a:r>
            <a:r>
              <a:rPr dirty="0" sz="2700" spc="5">
                <a:latin typeface="Calibri"/>
                <a:cs typeface="Calibri"/>
              </a:rPr>
              <a:t>ve cep </a:t>
            </a:r>
            <a:r>
              <a:rPr dirty="0" sz="2700" spc="-5">
                <a:latin typeface="Calibri"/>
                <a:cs typeface="Calibri"/>
              </a:rPr>
              <a:t>telefonlarını kullanarak </a:t>
            </a:r>
            <a:r>
              <a:rPr dirty="0" sz="2700">
                <a:latin typeface="Calibri"/>
                <a:cs typeface="Calibri"/>
              </a:rPr>
              <a:t>yapılan 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davranışlardır.</a:t>
            </a:r>
            <a:endParaRPr sz="27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 spc="10">
                <a:latin typeface="Calibri"/>
                <a:cs typeface="Calibri"/>
              </a:rPr>
              <a:t>Kişiden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habersiz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onun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bilgilerini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kullanarak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hesap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açmak</a:t>
            </a:r>
            <a:endParaRPr sz="19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Sosyal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medya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aracılığıyla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uygunsuz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içerik paylaşmak</a:t>
            </a:r>
            <a:endParaRPr sz="19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Sosyal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medyada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kötü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yorumlar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yazmak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hakaret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etmek</a:t>
            </a:r>
            <a:endParaRPr sz="19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Sosyal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medya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hesaplarından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dışlamak</a:t>
            </a:r>
            <a:endParaRPr sz="19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 spc="10">
                <a:latin typeface="Calibri"/>
                <a:cs typeface="Calibri"/>
              </a:rPr>
              <a:t>İzinsiz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olarak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fotoğrafını/videosunu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paylaşmak</a:t>
            </a:r>
            <a:endParaRPr sz="1900">
              <a:latin typeface="Calibri"/>
              <a:cs typeface="Calibri"/>
            </a:endParaRPr>
          </a:p>
          <a:p>
            <a:pPr lvl="1" marL="614680" indent="-20129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>
                <a:latin typeface="Calibri"/>
                <a:cs typeface="Calibri"/>
              </a:rPr>
              <a:t>Özel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fotoğraflarını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görüşmelerini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başkaları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ile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paylaşmak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Siber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olaylarında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zorbalık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yapanlar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dirty="0" sz="21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kimliklerini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gizleyebilir.</a:t>
            </a:r>
            <a:endParaRPr sz="2100">
              <a:latin typeface="Calibri"/>
              <a:cs typeface="Calibri"/>
            </a:endParaRPr>
          </a:p>
          <a:p>
            <a:pPr marL="213360" marR="473075" indent="-201295">
              <a:lnSpc>
                <a:spcPct val="100499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-5">
                <a:latin typeface="Calibri"/>
                <a:cs typeface="Calibri"/>
              </a:rPr>
              <a:t> yapanlar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hızlı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bir</a:t>
            </a:r>
            <a:r>
              <a:rPr dirty="0" sz="2100" spc="-5">
                <a:latin typeface="Calibri"/>
                <a:cs typeface="Calibri"/>
              </a:rPr>
              <a:t> şekilde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geniş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kitlelere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ulaşabilir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haftada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gün/24 </a:t>
            </a:r>
            <a:r>
              <a:rPr dirty="0" sz="2100" spc="-45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saat</a:t>
            </a:r>
            <a:r>
              <a:rPr dirty="0" sz="21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30">
                <a:latin typeface="Calibri"/>
                <a:cs typeface="Calibri"/>
              </a:rPr>
              <a:t>yapabilir.</a:t>
            </a:r>
            <a:endParaRPr sz="2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75"/>
              </a:spcBef>
            </a:pPr>
            <a:r>
              <a:rPr dirty="0" sz="850" spc="5">
                <a:latin typeface="Calibri"/>
                <a:cs typeface="Calibri"/>
              </a:rPr>
              <a:t>(Hinduja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Patchin,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2014;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Zych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 </a:t>
            </a:r>
            <a:r>
              <a:rPr dirty="0" sz="850" spc="10">
                <a:latin typeface="Calibri"/>
                <a:cs typeface="Calibri"/>
              </a:rPr>
              <a:t>2015)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2967" y="2919984"/>
            <a:ext cx="3212591" cy="20116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270" y="986969"/>
            <a:ext cx="303149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90">
                <a:solidFill>
                  <a:srgbClr val="000000"/>
                </a:solidFill>
              </a:rPr>
              <a:t>Yaş</a:t>
            </a:r>
            <a:r>
              <a:rPr dirty="0" sz="3850" spc="-40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Farklılıkları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660895" y="2047741"/>
            <a:ext cx="9157335" cy="3943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13360" marR="191135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Akran </a:t>
            </a:r>
            <a:r>
              <a:rPr dirty="0" sz="1750" spc="-5">
                <a:latin typeface="Calibri"/>
                <a:cs typeface="Calibri"/>
              </a:rPr>
              <a:t>zorbalığı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her sınıf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düzeyinde </a:t>
            </a:r>
            <a:r>
              <a:rPr dirty="0" sz="1750" spc="-20">
                <a:latin typeface="Calibri"/>
                <a:cs typeface="Calibri"/>
              </a:rPr>
              <a:t>görülmektedir. </a:t>
            </a:r>
            <a:r>
              <a:rPr dirty="0" sz="1750" spc="-5">
                <a:latin typeface="Calibri"/>
                <a:cs typeface="Calibri"/>
              </a:rPr>
              <a:t>Ancak </a:t>
            </a:r>
            <a:r>
              <a:rPr dirty="0" sz="1750">
                <a:latin typeface="Calibri"/>
                <a:cs typeface="Calibri"/>
              </a:rPr>
              <a:t>en </a:t>
            </a:r>
            <a:r>
              <a:rPr dirty="0" sz="1750" spc="-10">
                <a:latin typeface="Calibri"/>
                <a:cs typeface="Calibri"/>
              </a:rPr>
              <a:t>yoğun </a:t>
            </a:r>
            <a:r>
              <a:rPr dirty="0" sz="1750" spc="-5">
                <a:latin typeface="Calibri"/>
                <a:cs typeface="Calibri"/>
              </a:rPr>
              <a:t>olarak </a:t>
            </a:r>
            <a:r>
              <a:rPr dirty="0" sz="1750" spc="-10">
                <a:latin typeface="Calibri"/>
                <a:cs typeface="Calibri"/>
              </a:rPr>
              <a:t>ilkokulun </a:t>
            </a:r>
            <a:r>
              <a:rPr dirty="0" sz="1750" spc="-5">
                <a:latin typeface="Calibri"/>
                <a:cs typeface="Calibri"/>
              </a:rPr>
              <a:t>son </a:t>
            </a:r>
            <a:r>
              <a:rPr dirty="0" sz="1750">
                <a:latin typeface="Calibri"/>
                <a:cs typeface="Calibri"/>
              </a:rPr>
              <a:t>yıllarında 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ortaya </a:t>
            </a:r>
            <a:r>
              <a:rPr dirty="0" sz="1750" spc="-5">
                <a:latin typeface="Calibri"/>
                <a:cs typeface="Calibri"/>
              </a:rPr>
              <a:t>çıktığı, </a:t>
            </a:r>
            <a:r>
              <a:rPr dirty="0" sz="1750">
                <a:latin typeface="Calibri"/>
                <a:cs typeface="Calibri"/>
              </a:rPr>
              <a:t>en </a:t>
            </a:r>
            <a:r>
              <a:rPr dirty="0" sz="1750" spc="-5">
                <a:latin typeface="Calibri"/>
                <a:cs typeface="Calibri"/>
              </a:rPr>
              <a:t>çok </a:t>
            </a:r>
            <a:r>
              <a:rPr dirty="0" sz="1750" spc="-10">
                <a:latin typeface="Calibri"/>
                <a:cs typeface="Calibri"/>
              </a:rPr>
              <a:t>ortaokul </a:t>
            </a:r>
            <a:r>
              <a:rPr dirty="0" sz="1750">
                <a:latin typeface="Calibri"/>
                <a:cs typeface="Calibri"/>
              </a:rPr>
              <a:t>döneminde </a:t>
            </a:r>
            <a:r>
              <a:rPr dirty="0" sz="1750" spc="-5">
                <a:latin typeface="Calibri"/>
                <a:cs typeface="Calibri"/>
              </a:rPr>
              <a:t>görüldüğü </a:t>
            </a:r>
            <a:r>
              <a:rPr dirty="0" sz="1750" spc="-15">
                <a:latin typeface="Calibri"/>
                <a:cs typeface="Calibri"/>
              </a:rPr>
              <a:t>ve </a:t>
            </a:r>
            <a:r>
              <a:rPr dirty="0" sz="1750" spc="-5">
                <a:latin typeface="Calibri"/>
                <a:cs typeface="Calibri"/>
              </a:rPr>
              <a:t>ergenlerin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liseye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başlaması </a:t>
            </a:r>
            <a:r>
              <a:rPr dirty="0" sz="1750" spc="5">
                <a:latin typeface="Calibri"/>
                <a:cs typeface="Calibri"/>
              </a:rPr>
              <a:t>ile </a:t>
            </a:r>
            <a:r>
              <a:rPr dirty="0" sz="1750" spc="-5">
                <a:latin typeface="Calibri"/>
                <a:cs typeface="Calibri"/>
              </a:rPr>
              <a:t>problemin </a:t>
            </a:r>
            <a:r>
              <a:rPr dirty="0" sz="1750">
                <a:latin typeface="Calibri"/>
                <a:cs typeface="Calibri"/>
              </a:rPr>
              <a:t> sıklığının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azaldığı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bulunmuştur.</a:t>
            </a:r>
            <a:endParaRPr sz="1750">
              <a:latin typeface="Calibri"/>
              <a:cs typeface="Calibri"/>
            </a:endParaRPr>
          </a:p>
          <a:p>
            <a:pPr marL="213360" marR="5080" indent="-201295">
              <a:lnSpc>
                <a:spcPct val="1002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Akran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zorbalığı </a:t>
            </a:r>
            <a:r>
              <a:rPr dirty="0" sz="1750">
                <a:latin typeface="Calibri"/>
                <a:cs typeface="Calibri"/>
              </a:rPr>
              <a:t>ile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karşılaşma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riskinin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175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öğretim</a:t>
            </a:r>
            <a:r>
              <a:rPr dirty="0" sz="175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kademesinin</a:t>
            </a:r>
            <a:r>
              <a:rPr dirty="0" sz="17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ilk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yılında</a:t>
            </a:r>
            <a:r>
              <a:rPr dirty="0" sz="17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fazla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olduğu 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bilinmektedir.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Özetle,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ilkokul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1.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sınıf,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ortaokul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5.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sınıf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lise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9.</a:t>
            </a:r>
            <a:r>
              <a:rPr dirty="0" sz="1750">
                <a:latin typeface="Calibri"/>
                <a:cs typeface="Calibri"/>
              </a:rPr>
              <a:t> sınıfta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olan </a:t>
            </a:r>
            <a:r>
              <a:rPr dirty="0" sz="1750" spc="-5">
                <a:latin typeface="Calibri"/>
                <a:cs typeface="Calibri"/>
              </a:rPr>
              <a:t>öğrencilerin </a:t>
            </a:r>
            <a:r>
              <a:rPr dirty="0" sz="1750" spc="-10">
                <a:latin typeface="Calibri"/>
                <a:cs typeface="Calibri"/>
              </a:rPr>
              <a:t>akran </a:t>
            </a:r>
            <a:r>
              <a:rPr dirty="0" sz="1750" spc="-5">
                <a:latin typeface="Calibri"/>
                <a:cs typeface="Calibri"/>
              </a:rPr>
              <a:t> zorbalığına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uğrama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olasılıkları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diğer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sınıflardaki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öğrencilere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göre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yüksektir.</a:t>
            </a:r>
            <a:r>
              <a:rPr dirty="0" sz="1750" spc="3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yapanların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kendilerini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koruma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becerileri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daha</a:t>
            </a:r>
            <a:r>
              <a:rPr dirty="0" sz="1750" spc="-10">
                <a:latin typeface="Calibri"/>
                <a:cs typeface="Calibri"/>
              </a:rPr>
              <a:t> zayıf</a:t>
            </a:r>
            <a:r>
              <a:rPr dirty="0" sz="1750">
                <a:latin typeface="Calibri"/>
                <a:cs typeface="Calibri"/>
              </a:rPr>
              <a:t> olan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yaşça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kendilerinden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küçük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öğrencileri 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hedef </a:t>
            </a:r>
            <a:r>
              <a:rPr dirty="0" sz="1750" spc="-10">
                <a:latin typeface="Calibri"/>
                <a:cs typeface="Calibri"/>
              </a:rPr>
              <a:t>olarak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seçtikleri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gözlenmektedir.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1750" spc="-35">
                <a:latin typeface="Calibri"/>
                <a:cs typeface="Calibri"/>
              </a:rPr>
              <a:t>Yaşa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bağlı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olarak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türü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de</a:t>
            </a:r>
            <a:r>
              <a:rPr dirty="0" sz="1750" spc="-15">
                <a:latin typeface="Calibri"/>
                <a:cs typeface="Calibri"/>
              </a:rPr>
              <a:t> değişmektedir.</a:t>
            </a:r>
            <a:endParaRPr sz="1750">
              <a:latin typeface="Calibri"/>
              <a:cs typeface="Calibri"/>
            </a:endParaRPr>
          </a:p>
          <a:p>
            <a:pPr marL="213360" marR="328930" indent="-201295">
              <a:lnSpc>
                <a:spcPct val="100299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40">
                <a:latin typeface="Calibri"/>
                <a:cs typeface="Calibri"/>
              </a:rPr>
              <a:t>Yaş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arttıkça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fiziksel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türünde</a:t>
            </a:r>
            <a:r>
              <a:rPr dirty="0" sz="1750" spc="-5">
                <a:latin typeface="Calibri"/>
                <a:cs typeface="Calibri"/>
              </a:rPr>
              <a:t> azalma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gözlenirken, </a:t>
            </a:r>
            <a:r>
              <a:rPr dirty="0" sz="1750" spc="-15">
                <a:latin typeface="Calibri"/>
                <a:cs typeface="Calibri"/>
              </a:rPr>
              <a:t>sözel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türünde</a:t>
            </a:r>
            <a:r>
              <a:rPr dirty="0" sz="1750" spc="-5">
                <a:latin typeface="Calibri"/>
                <a:cs typeface="Calibri"/>
              </a:rPr>
              <a:t> ise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artış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olduğu 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tespit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edilmiştir.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İlkokul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yıllarında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daha </a:t>
            </a:r>
            <a:r>
              <a:rPr dirty="0" sz="1750" spc="-5">
                <a:latin typeface="Calibri"/>
                <a:cs typeface="Calibri"/>
              </a:rPr>
              <a:t>çok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fiziksel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sözel,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ortaokul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yıllarında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çok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sözel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ilişkisel,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lise</a:t>
            </a:r>
            <a:r>
              <a:rPr dirty="0" sz="175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yıllarında </a:t>
            </a:r>
            <a:r>
              <a:rPr dirty="0" sz="1750" spc="-5">
                <a:latin typeface="Calibri"/>
                <a:cs typeface="Calibri"/>
              </a:rPr>
              <a:t>ise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çok</a:t>
            </a:r>
            <a:r>
              <a:rPr dirty="0" sz="1750">
                <a:latin typeface="Calibri"/>
                <a:cs typeface="Calibri"/>
              </a:rPr>
              <a:t> ilişkisel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</a:t>
            </a:r>
            <a:r>
              <a:rPr dirty="0" sz="1750">
                <a:latin typeface="Calibri"/>
                <a:cs typeface="Calibri"/>
              </a:rPr>
              <a:t>siber</a:t>
            </a:r>
            <a:r>
              <a:rPr dirty="0" sz="1750" spc="-5">
                <a:latin typeface="Calibri"/>
                <a:cs typeface="Calibri"/>
              </a:rPr>
              <a:t> zorbalık</a:t>
            </a:r>
            <a:r>
              <a:rPr dirty="0" sz="1750" spc="-20">
                <a:latin typeface="Calibri"/>
                <a:cs typeface="Calibri"/>
              </a:rPr>
              <a:t> görülmektedir.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0757" y="6342450"/>
            <a:ext cx="190627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0">
                <a:latin typeface="Calibri"/>
                <a:cs typeface="Calibri"/>
              </a:rPr>
              <a:t>(Eslea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ve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Rees,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2001;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Frisén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 2007)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866" y="986969"/>
            <a:ext cx="396875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0">
                <a:solidFill>
                  <a:srgbClr val="000000"/>
                </a:solidFill>
              </a:rPr>
              <a:t>Cinsiyet</a:t>
            </a:r>
            <a:r>
              <a:rPr dirty="0" sz="3850" spc="-55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Farklılıkları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196" y="2024919"/>
            <a:ext cx="8634730" cy="303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27940" indent="-201295">
              <a:lnSpc>
                <a:spcPct val="100200"/>
              </a:lnSpc>
              <a:spcBef>
                <a:spcPts val="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Genel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olarak,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erkeklerin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kızlara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oranla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daha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fazla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yaptığı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daha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fazla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zorbalığa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kaldığı </a:t>
            </a:r>
            <a:r>
              <a:rPr dirty="0" sz="2100" spc="-25">
                <a:latin typeface="Calibri"/>
                <a:cs typeface="Calibri"/>
              </a:rPr>
              <a:t>bulunmuştur.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Ancak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türüne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göre cinsiyet </a:t>
            </a:r>
            <a:r>
              <a:rPr dirty="0" sz="2100" spc="-5">
                <a:latin typeface="Calibri"/>
                <a:cs typeface="Calibri"/>
              </a:rPr>
              <a:t> farklılıkları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bulunmaktadır.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1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kızlara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kıyasla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daha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sıklıkla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1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yaptığı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kaldığı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erkeklere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kıyasla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daha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sıklıkla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yaptığı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maruz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kaldığı</a:t>
            </a:r>
            <a:endParaRPr sz="2100">
              <a:latin typeface="Calibri"/>
              <a:cs typeface="Calibri"/>
            </a:endParaRPr>
          </a:p>
          <a:p>
            <a:pPr marL="213360" marR="5080" indent="-20129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1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ise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benzer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oranda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1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yaptığı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maruz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kaldığı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bulunmuştur.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088" y="6443049"/>
            <a:ext cx="296418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(Craig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2009;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Rodkin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 ark.,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2015;</a:t>
            </a:r>
            <a:r>
              <a:rPr dirty="0" sz="850" spc="3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Türkmen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ve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ark.,</a:t>
            </a:r>
            <a:r>
              <a:rPr dirty="0" sz="850" spc="10">
                <a:latin typeface="Calibri"/>
                <a:cs typeface="Calibri"/>
              </a:rPr>
              <a:t> 2013)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752" y="2133136"/>
            <a:ext cx="8818245" cy="1214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182245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Önleyici müdahale çalışmaları için </a:t>
            </a:r>
            <a:r>
              <a:rPr dirty="0" sz="1750" spc="-5">
                <a:latin typeface="Calibri"/>
                <a:cs typeface="Calibri"/>
              </a:rPr>
              <a:t>zorbalık olaylarının okulun </a:t>
            </a:r>
            <a:r>
              <a:rPr dirty="0" sz="1750">
                <a:latin typeface="Calibri"/>
                <a:cs typeface="Calibri"/>
              </a:rPr>
              <a:t>hangi alanlarında görüldüğünün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tespit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edilmesi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bu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alanların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güvenli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hale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getirilmesi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önemlidir.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davranışları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özellikle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yetişkin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gözetimi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denetiminin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olmadığı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yerlerde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daha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30">
                <a:latin typeface="Calibri"/>
                <a:cs typeface="Calibri"/>
              </a:rPr>
              <a:t>yaygındır.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2" y="3649486"/>
            <a:ext cx="3192145" cy="190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Sınıf</a:t>
            </a:r>
            <a:r>
              <a:rPr dirty="0" sz="1750" spc="-45"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Koridor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20">
                <a:latin typeface="Calibri"/>
                <a:cs typeface="Calibri"/>
              </a:rPr>
              <a:t>Tuvalet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Okul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bahçesi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Oyun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sahası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(basketbol,</a:t>
            </a:r>
            <a:r>
              <a:rPr dirty="0" sz="1750">
                <a:latin typeface="Calibri"/>
                <a:cs typeface="Calibri"/>
              </a:rPr>
              <a:t> futbol)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Kantin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5">
                <a:latin typeface="Calibri"/>
                <a:cs typeface="Calibri"/>
              </a:rPr>
              <a:t>Yemekhane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13" y="6055855"/>
            <a:ext cx="2275205" cy="2800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dirty="0" sz="165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 spc="1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165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sıklıkla</a:t>
            </a:r>
            <a:r>
              <a:rPr dirty="0" sz="165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0000"/>
                </a:solidFill>
                <a:latin typeface="Calibri"/>
                <a:cs typeface="Calibri"/>
              </a:rPr>
              <a:t>görülmekte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5582" y="1142479"/>
            <a:ext cx="346837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>
                <a:solidFill>
                  <a:srgbClr val="000000"/>
                </a:solidFill>
              </a:rPr>
              <a:t>Görüldüğü</a:t>
            </a:r>
            <a:r>
              <a:rPr dirty="0" sz="3850" spc="-80">
                <a:solidFill>
                  <a:srgbClr val="000000"/>
                </a:solidFill>
              </a:rPr>
              <a:t> </a:t>
            </a:r>
            <a:r>
              <a:rPr dirty="0" sz="3850" spc="-50">
                <a:solidFill>
                  <a:srgbClr val="000000"/>
                </a:solidFill>
              </a:rPr>
              <a:t>Yerler</a:t>
            </a:r>
            <a:endParaRPr sz="3850"/>
          </a:p>
        </p:txBody>
      </p:sp>
      <p:sp>
        <p:nvSpPr>
          <p:cNvPr id="6" name="object 6"/>
          <p:cNvSpPr txBox="1"/>
          <p:nvPr/>
        </p:nvSpPr>
        <p:spPr>
          <a:xfrm>
            <a:off x="4231674" y="3565983"/>
            <a:ext cx="3222625" cy="189103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5">
                <a:latin typeface="Calibri"/>
                <a:cs typeface="Calibri"/>
              </a:rPr>
              <a:t>Spor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salonu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soyunma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odası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-5">
                <a:latin typeface="Calibri"/>
                <a:cs typeface="Calibri"/>
              </a:rPr>
              <a:t>Atölye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laboratuvar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-15">
                <a:latin typeface="Calibri"/>
                <a:cs typeface="Calibri"/>
              </a:rPr>
              <a:t>Yangın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merdiveni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servisi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veya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okul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yolu</a:t>
            </a:r>
            <a:endParaRPr sz="1900">
              <a:latin typeface="Calibri"/>
              <a:cs typeface="Calibri"/>
            </a:endParaRPr>
          </a:p>
          <a:p>
            <a:pPr marL="213360" marR="426720" indent="-201295">
              <a:lnSpc>
                <a:spcPts val="2080"/>
              </a:lnSpc>
              <a:spcBef>
                <a:spcPts val="4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-5">
                <a:latin typeface="Calibri"/>
                <a:cs typeface="Calibri"/>
              </a:rPr>
              <a:t>Yatakhane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banyo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(yatılı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okullarda)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6994" y="6491839"/>
            <a:ext cx="226441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(Rivers</a:t>
            </a:r>
            <a:r>
              <a:rPr dirty="0" sz="850" spc="-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Smith,</a:t>
            </a:r>
            <a:r>
              <a:rPr dirty="0" sz="850" spc="3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1994;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Vaillancourt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-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 </a:t>
            </a:r>
            <a:r>
              <a:rPr dirty="0" sz="850" spc="10">
                <a:latin typeface="Calibri"/>
                <a:cs typeface="Calibri"/>
              </a:rPr>
              <a:t>2010)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344" y="3919728"/>
            <a:ext cx="3197351" cy="20604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336" y="986969"/>
            <a:ext cx="8179434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Akran </a:t>
            </a:r>
            <a:r>
              <a:rPr dirty="0" sz="3850" spc="-5">
                <a:solidFill>
                  <a:srgbClr val="000000"/>
                </a:solidFill>
              </a:rPr>
              <a:t>Zorbalığında</a:t>
            </a:r>
            <a:r>
              <a:rPr dirty="0" sz="3850" spc="-40">
                <a:solidFill>
                  <a:srgbClr val="000000"/>
                </a:solidFill>
              </a:rPr>
              <a:t> </a:t>
            </a:r>
            <a:r>
              <a:rPr dirty="0" sz="3850" spc="-15">
                <a:solidFill>
                  <a:srgbClr val="000000"/>
                </a:solidFill>
              </a:rPr>
              <a:t>Farklı</a:t>
            </a:r>
            <a:r>
              <a:rPr dirty="0" sz="3850" spc="-5">
                <a:solidFill>
                  <a:srgbClr val="000000"/>
                </a:solidFill>
              </a:rPr>
              <a:t> Öğrenci</a:t>
            </a:r>
            <a:r>
              <a:rPr dirty="0" sz="3850" spc="-50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Rolleri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138" y="2275071"/>
            <a:ext cx="8643620" cy="334010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Akran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zorbalığı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durumlarında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öğrenciler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arasında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farklı </a:t>
            </a:r>
            <a:r>
              <a:rPr dirty="0" sz="1900" spc="5">
                <a:latin typeface="Calibri"/>
                <a:cs typeface="Calibri"/>
              </a:rPr>
              <a:t>rollerin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olduğu</a:t>
            </a:r>
            <a:r>
              <a:rPr dirty="0" sz="1900" spc="-10">
                <a:latin typeface="Calibri"/>
                <a:cs typeface="Calibri"/>
              </a:rPr>
              <a:t> görülmektedir.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 b="1">
                <a:solidFill>
                  <a:srgbClr val="FF0000"/>
                </a:solidFill>
                <a:latin typeface="Calibri"/>
                <a:cs typeface="Calibri"/>
              </a:rPr>
              <a:t>Dört</a:t>
            </a:r>
            <a:r>
              <a:rPr dirty="0" sz="19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19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5" b="1">
                <a:solidFill>
                  <a:srgbClr val="FF0000"/>
                </a:solidFill>
                <a:latin typeface="Calibri"/>
                <a:cs typeface="Calibri"/>
              </a:rPr>
              <a:t>grup:</a:t>
            </a:r>
            <a:endParaRPr sz="19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900" spc="5" b="1">
                <a:latin typeface="Calibri"/>
                <a:cs typeface="Calibri"/>
              </a:rPr>
              <a:t>Zorbalık</a:t>
            </a:r>
            <a:r>
              <a:rPr dirty="0" sz="1900" b="1">
                <a:latin typeface="Calibri"/>
                <a:cs typeface="Calibri"/>
              </a:rPr>
              <a:t> yapan</a:t>
            </a:r>
            <a:r>
              <a:rPr dirty="0" sz="1900" spc="5" b="1">
                <a:latin typeface="Calibri"/>
                <a:cs typeface="Calibri"/>
              </a:rPr>
              <a:t> öğrenciler:</a:t>
            </a:r>
            <a:r>
              <a:rPr dirty="0" sz="1900" spc="35" b="1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Zorbalığı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başlatan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zorbalıkta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aktif </a:t>
            </a:r>
            <a:r>
              <a:rPr dirty="0" sz="1900">
                <a:latin typeface="Calibri"/>
                <a:cs typeface="Calibri"/>
              </a:rPr>
              <a:t>olarak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yer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alanlar</a:t>
            </a:r>
            <a:endParaRPr sz="19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900" b="1">
                <a:latin typeface="Calibri"/>
                <a:cs typeface="Calibri"/>
              </a:rPr>
              <a:t>Zorbalığa</a:t>
            </a:r>
            <a:r>
              <a:rPr dirty="0" sz="1900" spc="-5" b="1">
                <a:latin typeface="Calibri"/>
                <a:cs typeface="Calibri"/>
              </a:rPr>
              <a:t> </a:t>
            </a:r>
            <a:r>
              <a:rPr dirty="0" sz="1900" spc="10" b="1">
                <a:latin typeface="Calibri"/>
                <a:cs typeface="Calibri"/>
              </a:rPr>
              <a:t>maruz</a:t>
            </a:r>
            <a:r>
              <a:rPr dirty="0" sz="1900" spc="2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kalan</a:t>
            </a:r>
            <a:r>
              <a:rPr dirty="0" sz="1900" spc="15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öğrenciler:</a:t>
            </a:r>
            <a:r>
              <a:rPr dirty="0" sz="1900" spc="35" b="1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davranışlarına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birebir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maruz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kalanlar</a:t>
            </a:r>
            <a:endParaRPr sz="19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900" spc="20" b="1">
                <a:latin typeface="Calibri"/>
                <a:cs typeface="Calibri"/>
              </a:rPr>
              <a:t>Hem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zorbalık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yapan</a:t>
            </a:r>
            <a:r>
              <a:rPr dirty="0" sz="1900" b="1">
                <a:latin typeface="Calibri"/>
                <a:cs typeface="Calibri"/>
              </a:rPr>
              <a:t> </a:t>
            </a:r>
            <a:r>
              <a:rPr dirty="0" sz="1900" spc="15" b="1">
                <a:latin typeface="Calibri"/>
                <a:cs typeface="Calibri"/>
              </a:rPr>
              <a:t>hem</a:t>
            </a:r>
            <a:r>
              <a:rPr dirty="0" sz="1900" spc="5" b="1">
                <a:latin typeface="Calibri"/>
                <a:cs typeface="Calibri"/>
              </a:rPr>
              <a:t> de</a:t>
            </a:r>
            <a:r>
              <a:rPr dirty="0" sz="1900" spc="2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zorbalığa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10" b="1">
                <a:latin typeface="Calibri"/>
                <a:cs typeface="Calibri"/>
              </a:rPr>
              <a:t>maruz</a:t>
            </a:r>
            <a:r>
              <a:rPr dirty="0" sz="1900" spc="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kalan </a:t>
            </a:r>
            <a:r>
              <a:rPr dirty="0" sz="1900" spc="5" b="1">
                <a:latin typeface="Calibri"/>
                <a:cs typeface="Calibri"/>
              </a:rPr>
              <a:t>öğrenciler:</a:t>
            </a:r>
            <a:endParaRPr sz="19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900" spc="5" b="1">
                <a:latin typeface="Calibri"/>
                <a:cs typeface="Calibri"/>
              </a:rPr>
              <a:t>İzleyici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5" b="1">
                <a:latin typeface="Calibri"/>
                <a:cs typeface="Calibri"/>
              </a:rPr>
              <a:t>öğrenciler</a:t>
            </a:r>
            <a:r>
              <a:rPr dirty="0" sz="1900" spc="5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lvl="2" marL="1015365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016000" algn="l"/>
              </a:tabLst>
            </a:pPr>
            <a:r>
              <a:rPr dirty="0" sz="1900" spc="5">
                <a:latin typeface="Calibri"/>
                <a:cs typeface="Calibri"/>
              </a:rPr>
              <a:t>Zorbalığı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destekleyenler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(örn.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alkışlamak,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gülmek)</a:t>
            </a:r>
            <a:endParaRPr sz="1900">
              <a:latin typeface="Calibri"/>
              <a:cs typeface="Calibri"/>
            </a:endParaRPr>
          </a:p>
          <a:p>
            <a:pPr lvl="2" marL="1015365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016000" algn="l"/>
              </a:tabLst>
            </a:pPr>
            <a:r>
              <a:rPr dirty="0" sz="1900" spc="5">
                <a:latin typeface="Calibri"/>
                <a:cs typeface="Calibri"/>
              </a:rPr>
              <a:t>İzlemekten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hoşlananlar</a:t>
            </a:r>
            <a:endParaRPr sz="1900">
              <a:latin typeface="Calibri"/>
              <a:cs typeface="Calibri"/>
            </a:endParaRPr>
          </a:p>
          <a:p>
            <a:pPr lvl="2" marL="1015365" indent="-20193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1016000" algn="l"/>
              </a:tabLst>
            </a:pPr>
            <a:r>
              <a:rPr dirty="0" sz="1900" spc="-15">
                <a:latin typeface="Calibri"/>
                <a:cs typeface="Calibri"/>
              </a:rPr>
              <a:t>Yardım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edilmesi</a:t>
            </a:r>
            <a:r>
              <a:rPr dirty="0" sz="1900">
                <a:latin typeface="Calibri"/>
                <a:cs typeface="Calibri"/>
              </a:rPr>
              <a:t> gerektiğini </a:t>
            </a:r>
            <a:r>
              <a:rPr dirty="0" sz="1900" spc="10">
                <a:latin typeface="Calibri"/>
                <a:cs typeface="Calibri"/>
              </a:rPr>
              <a:t>düşünen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ancak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yardım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etmeyenler</a:t>
            </a:r>
            <a:endParaRPr sz="1900">
              <a:latin typeface="Calibri"/>
              <a:cs typeface="Calibri"/>
            </a:endParaRPr>
          </a:p>
          <a:p>
            <a:pPr lvl="2" marL="1015365" indent="-20193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016000" algn="l"/>
              </a:tabLst>
            </a:pPr>
            <a:r>
              <a:rPr dirty="0" sz="1900" spc="5">
                <a:latin typeface="Calibri"/>
                <a:cs typeface="Calibri"/>
              </a:rPr>
              <a:t>Zorbalığa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maruz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kalana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yardım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edenler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9938" y="6499443"/>
            <a:ext cx="244792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(Menesini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Salmivalli,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2017;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Salmivalli</a:t>
            </a:r>
            <a:r>
              <a:rPr dirty="0" sz="850" spc="-3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1996)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83" y="986969"/>
            <a:ext cx="520827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Roller</a:t>
            </a:r>
            <a:r>
              <a:rPr dirty="0" sz="3850" spc="-30">
                <a:solidFill>
                  <a:srgbClr val="000000"/>
                </a:solidFill>
              </a:rPr>
              <a:t> </a:t>
            </a:r>
            <a:r>
              <a:rPr dirty="0" sz="3850" spc="5">
                <a:solidFill>
                  <a:srgbClr val="000000"/>
                </a:solidFill>
              </a:rPr>
              <a:t>–</a:t>
            </a:r>
            <a:r>
              <a:rPr dirty="0" sz="3850" spc="-10">
                <a:solidFill>
                  <a:srgbClr val="000000"/>
                </a:solidFill>
              </a:rPr>
              <a:t> </a:t>
            </a:r>
            <a:r>
              <a:rPr dirty="0" sz="3850" spc="-5">
                <a:solidFill>
                  <a:srgbClr val="FF0000"/>
                </a:solidFill>
              </a:rPr>
              <a:t>Zorbalık</a:t>
            </a:r>
            <a:r>
              <a:rPr dirty="0" sz="3850" spc="-45">
                <a:solidFill>
                  <a:srgbClr val="FF0000"/>
                </a:solidFill>
              </a:rPr>
              <a:t> </a:t>
            </a:r>
            <a:r>
              <a:rPr dirty="0" sz="3850" spc="-30">
                <a:solidFill>
                  <a:srgbClr val="FF0000"/>
                </a:solidFill>
              </a:rPr>
              <a:t>Yapanlar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453601" y="1945663"/>
            <a:ext cx="9433560" cy="4403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 spc="-10" b="1">
                <a:latin typeface="Calibri"/>
                <a:cs typeface="Calibri"/>
              </a:rPr>
              <a:t>Akran</a:t>
            </a:r>
            <a:r>
              <a:rPr dirty="0" sz="2350" spc="45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zorbalığı</a:t>
            </a:r>
            <a:r>
              <a:rPr dirty="0" sz="2350" spc="25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yapan</a:t>
            </a:r>
            <a:r>
              <a:rPr dirty="0" sz="2350" spc="25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öğrencilerin</a:t>
            </a:r>
            <a:r>
              <a:rPr dirty="0" sz="2350" spc="70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bireysel</a:t>
            </a:r>
            <a:r>
              <a:rPr dirty="0" sz="2350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özellikleri</a:t>
            </a:r>
            <a:r>
              <a:rPr dirty="0" sz="2350" spc="75" b="1">
                <a:latin typeface="Calibri"/>
                <a:cs typeface="Calibri"/>
              </a:rPr>
              <a:t> </a:t>
            </a:r>
            <a:r>
              <a:rPr dirty="0" sz="2350" spc="-5" b="1">
                <a:latin typeface="Calibri"/>
                <a:cs typeface="Calibri"/>
              </a:rPr>
              <a:t>nelerdir?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Başkalarını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yönetmeyi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seven, başkaları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üzerinde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egemenlik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kurmayı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güçlü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olmayı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isteyen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Başkalarının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duygularına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karşı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duyarsız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empati </a:t>
            </a:r>
            <a:r>
              <a:rPr dirty="0" sz="1750" spc="-10">
                <a:latin typeface="Calibri"/>
                <a:cs typeface="Calibri"/>
              </a:rPr>
              <a:t>yeteneği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zayıf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Vicdan,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utanç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pişmanlık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duyguları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zayıf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Şiddete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karşı</a:t>
            </a:r>
            <a:r>
              <a:rPr dirty="0" sz="1750">
                <a:latin typeface="Calibri"/>
                <a:cs typeface="Calibri"/>
              </a:rPr>
              <a:t> olumlu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bir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tutuma sahip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Problem </a:t>
            </a:r>
            <a:r>
              <a:rPr dirty="0" sz="1750" spc="-20">
                <a:latin typeface="Calibri"/>
                <a:cs typeface="Calibri"/>
              </a:rPr>
              <a:t>çözerken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saldırgan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çözüm yollarını kullanan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Düşük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öz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denetim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(kendisini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kontrol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etme)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becerilerine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sahip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Farklılıklara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karşı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tahammülsüz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Düşünmeden,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tepkisel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</a:t>
            </a:r>
            <a:r>
              <a:rPr dirty="0" sz="1750">
                <a:latin typeface="Calibri"/>
                <a:cs typeface="Calibri"/>
              </a:rPr>
              <a:t>aceleci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davranan,</a:t>
            </a:r>
            <a:r>
              <a:rPr dirty="0" sz="1750" spc="-5">
                <a:latin typeface="Calibri"/>
                <a:cs typeface="Calibri"/>
              </a:rPr>
              <a:t> çabuk</a:t>
            </a:r>
            <a:r>
              <a:rPr dirty="0" sz="1750">
                <a:latin typeface="Calibri"/>
                <a:cs typeface="Calibri"/>
              </a:rPr>
              <a:t> sinirlenen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25">
                <a:latin typeface="Calibri"/>
                <a:cs typeface="Calibri"/>
              </a:rPr>
              <a:t>Yalan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söylemeye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hile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yapmaya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eğilimli</a:t>
            </a:r>
            <a:endParaRPr sz="1750">
              <a:latin typeface="Calibri"/>
              <a:cs typeface="Calibri"/>
            </a:endParaRPr>
          </a:p>
          <a:p>
            <a:pPr marL="5965190">
              <a:lnSpc>
                <a:spcPct val="100000"/>
              </a:lnSpc>
              <a:spcBef>
                <a:spcPts val="770"/>
              </a:spcBef>
            </a:pPr>
            <a:r>
              <a:rPr dirty="0" sz="850" spc="5">
                <a:latin typeface="Calibri"/>
                <a:cs typeface="Calibri"/>
              </a:rPr>
              <a:t>(McGrath,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2007;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Rigby,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2003;</a:t>
            </a:r>
            <a:r>
              <a:rPr dirty="0" sz="850" spc="4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Salmivalli</a:t>
            </a:r>
            <a:r>
              <a:rPr dirty="0" sz="850" spc="-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Peets,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2009;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Ural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ve </a:t>
            </a:r>
            <a:r>
              <a:rPr dirty="0" sz="850" spc="5">
                <a:latin typeface="Calibri"/>
                <a:cs typeface="Calibri"/>
              </a:rPr>
              <a:t>Özteke</a:t>
            </a:r>
            <a:r>
              <a:rPr dirty="0" sz="850" spc="4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2007</a:t>
            </a:r>
            <a:r>
              <a:rPr dirty="0" sz="800" spc="5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1152" y="3477767"/>
            <a:ext cx="3206495" cy="2173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105" y="1002304"/>
            <a:ext cx="674941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Roller</a:t>
            </a:r>
            <a:r>
              <a:rPr dirty="0" sz="3850" spc="-20">
                <a:solidFill>
                  <a:srgbClr val="000000"/>
                </a:solidFill>
              </a:rPr>
              <a:t> </a:t>
            </a:r>
            <a:r>
              <a:rPr dirty="0" sz="3850" spc="5">
                <a:solidFill>
                  <a:srgbClr val="000000"/>
                </a:solidFill>
              </a:rPr>
              <a:t>–</a:t>
            </a:r>
            <a:r>
              <a:rPr dirty="0" sz="3850" spc="-5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FF0000"/>
                </a:solidFill>
              </a:rPr>
              <a:t>Zorbalığa</a:t>
            </a:r>
            <a:r>
              <a:rPr dirty="0" sz="3850" spc="-45">
                <a:solidFill>
                  <a:srgbClr val="FF0000"/>
                </a:solidFill>
              </a:rPr>
              <a:t> </a:t>
            </a:r>
            <a:r>
              <a:rPr dirty="0" sz="3850" spc="-5">
                <a:solidFill>
                  <a:srgbClr val="FF0000"/>
                </a:solidFill>
              </a:rPr>
              <a:t>Maruz</a:t>
            </a:r>
            <a:r>
              <a:rPr dirty="0" sz="3850" spc="10">
                <a:solidFill>
                  <a:srgbClr val="FF0000"/>
                </a:solidFill>
              </a:rPr>
              <a:t> </a:t>
            </a:r>
            <a:r>
              <a:rPr dirty="0" sz="3850" spc="-5">
                <a:solidFill>
                  <a:srgbClr val="FF0000"/>
                </a:solidFill>
              </a:rPr>
              <a:t>Kalanlar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90526" y="1854637"/>
            <a:ext cx="7304405" cy="473964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750" spc="-10" b="1">
                <a:latin typeface="Calibri"/>
                <a:cs typeface="Calibri"/>
              </a:rPr>
              <a:t>Akran</a:t>
            </a:r>
            <a:r>
              <a:rPr dirty="0" sz="1750" spc="10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zorbalığına</a:t>
            </a:r>
            <a:r>
              <a:rPr dirty="0" sz="1750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maruz</a:t>
            </a:r>
            <a:r>
              <a:rPr dirty="0" sz="1750" spc="15" b="1">
                <a:latin typeface="Calibri"/>
                <a:cs typeface="Calibri"/>
              </a:rPr>
              <a:t> </a:t>
            </a:r>
            <a:r>
              <a:rPr dirty="0" sz="1750" spc="-10" b="1">
                <a:latin typeface="Calibri"/>
                <a:cs typeface="Calibri"/>
              </a:rPr>
              <a:t>kalan</a:t>
            </a:r>
            <a:r>
              <a:rPr dirty="0" sz="1750" spc="10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öğrencilerin</a:t>
            </a:r>
            <a:r>
              <a:rPr dirty="0" sz="1750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bireysel</a:t>
            </a:r>
            <a:r>
              <a:rPr dirty="0" sz="1750" spc="15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özellikleri</a:t>
            </a:r>
            <a:r>
              <a:rPr dirty="0" sz="1750" spc="-15" b="1">
                <a:latin typeface="Calibri"/>
                <a:cs typeface="Calibri"/>
              </a:rPr>
              <a:t> </a:t>
            </a:r>
            <a:r>
              <a:rPr dirty="0" sz="1750" spc="-5" b="1">
                <a:latin typeface="Calibri"/>
                <a:cs typeface="Calibri"/>
              </a:rPr>
              <a:t>nelerdir?</a:t>
            </a:r>
            <a:endParaRPr sz="1750">
              <a:latin typeface="Calibri"/>
              <a:cs typeface="Calibri"/>
            </a:endParaRPr>
          </a:p>
          <a:p>
            <a:pPr marL="213360" marR="38735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Kendine </a:t>
            </a:r>
            <a:r>
              <a:rPr dirty="0" sz="1750">
                <a:latin typeface="Calibri"/>
                <a:cs typeface="Calibri"/>
              </a:rPr>
              <a:t>güveni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>
                <a:latin typeface="Calibri"/>
                <a:cs typeface="Calibri"/>
              </a:rPr>
              <a:t> benlik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saygısı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düşük (örn.</a:t>
            </a:r>
            <a:r>
              <a:rPr dirty="0" sz="1750" spc="-10">
                <a:latin typeface="Calibri"/>
                <a:cs typeface="Calibri"/>
              </a:rPr>
              <a:t> kendini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aptal,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başarısız,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beceriksiz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olarak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tanımlama)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30">
                <a:latin typeface="Calibri"/>
                <a:cs typeface="Calibri"/>
              </a:rPr>
              <a:t>Pasif,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utangaç,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çekingen,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içe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kapanık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İtaatkâr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boyun</a:t>
            </a:r>
            <a:r>
              <a:rPr dirty="0" sz="1750">
                <a:latin typeface="Calibri"/>
                <a:cs typeface="Calibri"/>
              </a:rPr>
              <a:t> eğici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kişilik </a:t>
            </a:r>
            <a:r>
              <a:rPr dirty="0" sz="1750" spc="-5">
                <a:latin typeface="Calibri"/>
                <a:cs typeface="Calibri"/>
              </a:rPr>
              <a:t>özelliklerine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sahip</a:t>
            </a:r>
            <a:endParaRPr sz="1750">
              <a:latin typeface="Calibri"/>
              <a:cs typeface="Calibri"/>
            </a:endParaRPr>
          </a:p>
          <a:p>
            <a:pPr marL="213360" marR="796925" indent="-20129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Arkadaş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ortamında </a:t>
            </a:r>
            <a:r>
              <a:rPr dirty="0" sz="1750">
                <a:latin typeface="Calibri"/>
                <a:cs typeface="Calibri"/>
              </a:rPr>
              <a:t>çoğunlukla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endişeli,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kaygılı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güvensiz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davranışlar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sergileyen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İletişim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sorun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çözme </a:t>
            </a:r>
            <a:r>
              <a:rPr dirty="0" sz="1750">
                <a:latin typeface="Calibri"/>
                <a:cs typeface="Calibri"/>
              </a:rPr>
              <a:t>becerilerinin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zayıf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olması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Zorbalığa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uğradıktan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sonra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ağlama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geri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çekilme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tepkisi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veren</a:t>
            </a:r>
            <a:endParaRPr sz="1750">
              <a:latin typeface="Calibri"/>
              <a:cs typeface="Calibri"/>
            </a:endParaRPr>
          </a:p>
          <a:p>
            <a:pPr marL="213360" marR="184785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Farklı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fiziksel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gelişim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gösteren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çocuklar</a:t>
            </a:r>
            <a:r>
              <a:rPr dirty="0" sz="1750" spc="3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(örn. </a:t>
            </a:r>
            <a:r>
              <a:rPr dirty="0" sz="1750">
                <a:latin typeface="Calibri"/>
                <a:cs typeface="Calibri"/>
              </a:rPr>
              <a:t>aşırı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kısa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boylu/uzun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boylu,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aşırı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zayıf/kilolu)</a:t>
            </a:r>
            <a:endParaRPr sz="1750">
              <a:latin typeface="Calibri"/>
              <a:cs typeface="Calibri"/>
            </a:endParaRPr>
          </a:p>
          <a:p>
            <a:pPr marL="213360" marR="149225" indent="-20129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5">
                <a:latin typeface="Calibri"/>
                <a:cs typeface="Calibri"/>
              </a:rPr>
              <a:t>Dezavantantajlı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gruplar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(örn.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fiziksel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 </a:t>
            </a:r>
            <a:r>
              <a:rPr dirty="0" sz="1750">
                <a:latin typeface="Calibri"/>
                <a:cs typeface="Calibri"/>
              </a:rPr>
              <a:t>zihinsel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engeli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olan,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dil/aksanı</a:t>
            </a:r>
            <a:r>
              <a:rPr dirty="0" sz="1750" spc="4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farklı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olanlar,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göçmen/etnik </a:t>
            </a:r>
            <a:r>
              <a:rPr dirty="0" sz="1750">
                <a:latin typeface="Calibri"/>
                <a:cs typeface="Calibri"/>
              </a:rPr>
              <a:t>azınlık</a:t>
            </a:r>
            <a:r>
              <a:rPr dirty="0" sz="1750" spc="-5">
                <a:latin typeface="Calibri"/>
                <a:cs typeface="Calibri"/>
              </a:rPr>
              <a:t> gruba</a:t>
            </a:r>
            <a:r>
              <a:rPr dirty="0" sz="1750" spc="-10">
                <a:latin typeface="Calibri"/>
                <a:cs typeface="Calibri"/>
              </a:rPr>
              <a:t> üye </a:t>
            </a:r>
            <a:r>
              <a:rPr dirty="0" sz="1750">
                <a:latin typeface="Calibri"/>
                <a:cs typeface="Calibri"/>
              </a:rPr>
              <a:t>olanlar)</a:t>
            </a:r>
            <a:endParaRPr sz="1750">
              <a:latin typeface="Calibri"/>
              <a:cs typeface="Calibri"/>
            </a:endParaRPr>
          </a:p>
          <a:p>
            <a:pPr marL="4470400">
              <a:lnSpc>
                <a:spcPct val="100000"/>
              </a:lnSpc>
              <a:spcBef>
                <a:spcPts val="925"/>
              </a:spcBef>
            </a:pPr>
            <a:r>
              <a:rPr dirty="0" sz="800" spc="-5">
                <a:latin typeface="Calibri"/>
                <a:cs typeface="Calibri"/>
              </a:rPr>
              <a:t>(Hazler</a:t>
            </a:r>
            <a:r>
              <a:rPr dirty="0" sz="800" spc="-15">
                <a:latin typeface="Calibri"/>
                <a:cs typeface="Calibri"/>
              </a:rPr>
              <a:t> 1996;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Olweus, </a:t>
            </a:r>
            <a:r>
              <a:rPr dirty="0" sz="800" spc="-15">
                <a:latin typeface="Calibri"/>
                <a:cs typeface="Calibri"/>
              </a:rPr>
              <a:t>2005;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Reid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2004;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Sharp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ve</a:t>
            </a:r>
            <a:r>
              <a:rPr dirty="0" sz="800" spc="-10">
                <a:latin typeface="Calibri"/>
                <a:cs typeface="Calibri"/>
              </a:rPr>
              <a:t> Smith,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2002)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9667" y="2788920"/>
            <a:ext cx="3185159" cy="22539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46" y="986969"/>
            <a:ext cx="989520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Roller</a:t>
            </a:r>
            <a:r>
              <a:rPr dirty="0" sz="3850" spc="-5">
                <a:solidFill>
                  <a:srgbClr val="000000"/>
                </a:solidFill>
              </a:rPr>
              <a:t> </a:t>
            </a:r>
            <a:r>
              <a:rPr dirty="0" sz="3850" spc="5">
                <a:solidFill>
                  <a:srgbClr val="000000"/>
                </a:solidFill>
              </a:rPr>
              <a:t>– </a:t>
            </a:r>
            <a:r>
              <a:rPr dirty="0" sz="3850" spc="-5">
                <a:solidFill>
                  <a:srgbClr val="FF0000"/>
                </a:solidFill>
              </a:rPr>
              <a:t>Zorbalık</a:t>
            </a:r>
            <a:r>
              <a:rPr dirty="0" sz="3850" spc="-25">
                <a:solidFill>
                  <a:srgbClr val="FF0000"/>
                </a:solidFill>
              </a:rPr>
              <a:t> </a:t>
            </a:r>
            <a:r>
              <a:rPr dirty="0" sz="3850" spc="-45">
                <a:solidFill>
                  <a:srgbClr val="FF0000"/>
                </a:solidFill>
              </a:rPr>
              <a:t>Yapan</a:t>
            </a:r>
            <a:r>
              <a:rPr dirty="0" sz="3850" spc="-50">
                <a:solidFill>
                  <a:srgbClr val="FF0000"/>
                </a:solidFill>
              </a:rPr>
              <a:t> </a:t>
            </a:r>
            <a:r>
              <a:rPr dirty="0" sz="3850" spc="-5">
                <a:solidFill>
                  <a:srgbClr val="FF0000"/>
                </a:solidFill>
              </a:rPr>
              <a:t>ve</a:t>
            </a:r>
            <a:r>
              <a:rPr dirty="0" sz="3850" spc="5">
                <a:solidFill>
                  <a:srgbClr val="FF0000"/>
                </a:solidFill>
              </a:rPr>
              <a:t> </a:t>
            </a:r>
            <a:r>
              <a:rPr dirty="0" sz="3850" spc="-15">
                <a:solidFill>
                  <a:srgbClr val="FF0000"/>
                </a:solidFill>
              </a:rPr>
              <a:t>Zorbalığa</a:t>
            </a:r>
            <a:r>
              <a:rPr dirty="0" sz="3850" spc="-35">
                <a:solidFill>
                  <a:srgbClr val="FF0000"/>
                </a:solidFill>
              </a:rPr>
              <a:t> </a:t>
            </a:r>
            <a:r>
              <a:rPr dirty="0" sz="3850" spc="5">
                <a:solidFill>
                  <a:srgbClr val="FF0000"/>
                </a:solidFill>
              </a:rPr>
              <a:t>Maruz</a:t>
            </a:r>
            <a:r>
              <a:rPr dirty="0" sz="3850" spc="25">
                <a:solidFill>
                  <a:srgbClr val="FF0000"/>
                </a:solidFill>
              </a:rPr>
              <a:t> </a:t>
            </a:r>
            <a:r>
              <a:rPr dirty="0" sz="3850" spc="-15">
                <a:solidFill>
                  <a:srgbClr val="FF0000"/>
                </a:solidFill>
              </a:rPr>
              <a:t>Kalan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542002" y="2101100"/>
            <a:ext cx="9289415" cy="379920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29590">
              <a:lnSpc>
                <a:spcPct val="100499"/>
              </a:lnSpc>
              <a:spcBef>
                <a:spcPts val="85"/>
              </a:spcBef>
            </a:pPr>
            <a:r>
              <a:rPr dirty="0" sz="2100" spc="-5" b="1">
                <a:latin typeface="Calibri"/>
                <a:cs typeface="Calibri"/>
              </a:rPr>
              <a:t>Hem</a:t>
            </a:r>
            <a:r>
              <a:rPr dirty="0" sz="2100" spc="20" b="1">
                <a:latin typeface="Calibri"/>
                <a:cs typeface="Calibri"/>
              </a:rPr>
              <a:t> </a:t>
            </a:r>
            <a:r>
              <a:rPr dirty="0" sz="2100" spc="-15" b="1">
                <a:latin typeface="Calibri"/>
                <a:cs typeface="Calibri"/>
              </a:rPr>
              <a:t>akran</a:t>
            </a:r>
            <a:r>
              <a:rPr dirty="0" sz="2100" spc="1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zorbalığı</a:t>
            </a:r>
            <a:r>
              <a:rPr dirty="0" sz="2100" spc="-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yapan</a:t>
            </a:r>
            <a:r>
              <a:rPr dirty="0" sz="2100" spc="20" b="1">
                <a:latin typeface="Calibri"/>
                <a:cs typeface="Calibri"/>
              </a:rPr>
              <a:t> </a:t>
            </a:r>
            <a:r>
              <a:rPr dirty="0" sz="2100" spc="-5" b="1">
                <a:latin typeface="Calibri"/>
                <a:cs typeface="Calibri"/>
              </a:rPr>
              <a:t>hem</a:t>
            </a:r>
            <a:r>
              <a:rPr dirty="0" sz="2100" b="1">
                <a:latin typeface="Calibri"/>
                <a:cs typeface="Calibri"/>
              </a:rPr>
              <a:t> de bu</a:t>
            </a:r>
            <a:r>
              <a:rPr dirty="0" sz="2100" spc="-10" b="1">
                <a:latin typeface="Calibri"/>
                <a:cs typeface="Calibri"/>
              </a:rPr>
              <a:t> </a:t>
            </a:r>
            <a:r>
              <a:rPr dirty="0" sz="2100" spc="-20" b="1">
                <a:latin typeface="Calibri"/>
                <a:cs typeface="Calibri"/>
              </a:rPr>
              <a:t>olaya</a:t>
            </a:r>
            <a:r>
              <a:rPr dirty="0" sz="2100" spc="2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maruz</a:t>
            </a:r>
            <a:r>
              <a:rPr dirty="0" sz="2100" spc="1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kalan</a:t>
            </a:r>
            <a:r>
              <a:rPr dirty="0" sz="2100" spc="15" b="1">
                <a:latin typeface="Calibri"/>
                <a:cs typeface="Calibri"/>
              </a:rPr>
              <a:t> </a:t>
            </a:r>
            <a:r>
              <a:rPr dirty="0" sz="2100" spc="-5" b="1">
                <a:latin typeface="Calibri"/>
                <a:cs typeface="Calibri"/>
              </a:rPr>
              <a:t>öğrencilerin</a:t>
            </a:r>
            <a:r>
              <a:rPr dirty="0" sz="2100" spc="1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özellikleri </a:t>
            </a:r>
            <a:r>
              <a:rPr dirty="0" sz="2100" spc="-459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nelerdir?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rolleri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arasında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en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riskli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grup</a:t>
            </a:r>
            <a:endParaRPr sz="1900">
              <a:latin typeface="Calibri"/>
              <a:cs typeface="Calibri"/>
            </a:endParaRPr>
          </a:p>
          <a:p>
            <a:pPr marL="213360" marR="5080" indent="-201295">
              <a:lnSpc>
                <a:spcPct val="1016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Kendisinden </a:t>
            </a:r>
            <a:r>
              <a:rPr dirty="0" sz="1900" spc="10">
                <a:latin typeface="Calibri"/>
                <a:cs typeface="Calibri"/>
              </a:rPr>
              <a:t>güçlü olanların </a:t>
            </a:r>
            <a:r>
              <a:rPr dirty="0" sz="1900" spc="5">
                <a:latin typeface="Calibri"/>
                <a:cs typeface="Calibri"/>
              </a:rPr>
              <a:t>zorbaca </a:t>
            </a:r>
            <a:r>
              <a:rPr dirty="0" sz="1900">
                <a:latin typeface="Calibri"/>
                <a:cs typeface="Calibri"/>
              </a:rPr>
              <a:t>davranışlarına </a:t>
            </a:r>
            <a:r>
              <a:rPr dirty="0" sz="1900" spc="10">
                <a:latin typeface="Calibri"/>
                <a:cs typeface="Calibri"/>
              </a:rPr>
              <a:t>maruz </a:t>
            </a:r>
            <a:r>
              <a:rPr dirty="0" sz="1900">
                <a:latin typeface="Calibri"/>
                <a:cs typeface="Calibri"/>
              </a:rPr>
              <a:t>kalan ve kendisinden </a:t>
            </a:r>
            <a:r>
              <a:rPr dirty="0" sz="1900" spc="10">
                <a:latin typeface="Calibri"/>
                <a:cs typeface="Calibri"/>
              </a:rPr>
              <a:t>daha güçsüz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olana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yapan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Zorbalığa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uğradığında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öfkeli</a:t>
            </a:r>
            <a:r>
              <a:rPr dirty="0" sz="1900" spc="5">
                <a:latin typeface="Calibri"/>
                <a:cs typeface="Calibri"/>
              </a:rPr>
              <a:t> hissettiği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için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şiddete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başvuran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Arkadaşları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tarafından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kolaylıkla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kışkırtılabilen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başkalarını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kışkırtan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Aceleci,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öfkeli,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çabuk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sinirlenen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Düşük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psikososyal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uyum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sürecine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sahip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3183" y="6266260"/>
            <a:ext cx="31775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>
                <a:latin typeface="Calibri"/>
                <a:cs typeface="Calibri"/>
              </a:rPr>
              <a:t>(Holt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Espelage,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2007;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Marsh,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2018;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O’Brennan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ark.,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2009)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299" y="2133136"/>
            <a:ext cx="6664959" cy="325564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13360" marR="5080" indent="-201295">
              <a:lnSpc>
                <a:spcPts val="1900"/>
              </a:lnSpc>
              <a:spcBef>
                <a:spcPts val="3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Zorbayı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destekleyen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(onu </a:t>
            </a:r>
            <a:r>
              <a:rPr dirty="0" sz="1750" spc="-10">
                <a:latin typeface="Calibri"/>
                <a:cs typeface="Calibri"/>
              </a:rPr>
              <a:t>alkışlayarak,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mimikleri</a:t>
            </a:r>
            <a:r>
              <a:rPr dirty="0" sz="1750" spc="5">
                <a:latin typeface="Calibri"/>
                <a:cs typeface="Calibri"/>
              </a:rPr>
              <a:t> ile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veya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sözel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olarak </a:t>
            </a:r>
            <a:r>
              <a:rPr dirty="0" sz="1750">
                <a:latin typeface="Calibri"/>
                <a:cs typeface="Calibri"/>
              </a:rPr>
              <a:t>bu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davranışları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onaylayan)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250">
              <a:latin typeface="Calibri"/>
              <a:cs typeface="Calibri"/>
            </a:endParaRPr>
          </a:p>
          <a:p>
            <a:pPr algn="just" marL="213360" marR="222250" indent="-201295">
              <a:lnSpc>
                <a:spcPct val="9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Bir </a:t>
            </a:r>
            <a:r>
              <a:rPr dirty="0" sz="1750">
                <a:latin typeface="Calibri"/>
                <a:cs typeface="Calibri"/>
              </a:rPr>
              <a:t>gün </a:t>
            </a:r>
            <a:r>
              <a:rPr dirty="0" sz="1750" spc="-5">
                <a:latin typeface="Calibri"/>
                <a:cs typeface="Calibri"/>
              </a:rPr>
              <a:t>kendisinin </a:t>
            </a:r>
            <a:r>
              <a:rPr dirty="0" sz="1750">
                <a:latin typeface="Calibri"/>
                <a:cs typeface="Calibri"/>
              </a:rPr>
              <a:t>başına geleceğini düşünen </a:t>
            </a:r>
            <a:r>
              <a:rPr dirty="0" sz="1750" spc="-15">
                <a:latin typeface="Calibri"/>
                <a:cs typeface="Calibri"/>
              </a:rPr>
              <a:t>ve </a:t>
            </a:r>
            <a:r>
              <a:rPr dirty="0" sz="1750">
                <a:latin typeface="Calibri"/>
                <a:cs typeface="Calibri"/>
              </a:rPr>
              <a:t>bundan </a:t>
            </a:r>
            <a:r>
              <a:rPr dirty="0" sz="1750" spc="-5">
                <a:latin typeface="Calibri"/>
                <a:cs typeface="Calibri"/>
              </a:rPr>
              <a:t>dolayı </a:t>
            </a:r>
            <a:r>
              <a:rPr dirty="0" sz="1750" spc="-10">
                <a:latin typeface="Calibri"/>
                <a:cs typeface="Calibri"/>
              </a:rPr>
              <a:t>akran </a:t>
            </a:r>
            <a:r>
              <a:rPr dirty="0" sz="1750" spc="-5">
                <a:latin typeface="Calibri"/>
                <a:cs typeface="Calibri"/>
              </a:rPr>
              <a:t> zorbalığına </a:t>
            </a:r>
            <a:r>
              <a:rPr dirty="0" sz="1750" spc="-15">
                <a:latin typeface="Calibri"/>
                <a:cs typeface="Calibri"/>
              </a:rPr>
              <a:t>uğrayan </a:t>
            </a:r>
            <a:r>
              <a:rPr dirty="0" sz="1750" spc="-5">
                <a:latin typeface="Calibri"/>
                <a:cs typeface="Calibri"/>
              </a:rPr>
              <a:t>kişiyi </a:t>
            </a:r>
            <a:r>
              <a:rPr dirty="0" sz="1750" spc="-20">
                <a:latin typeface="Calibri"/>
                <a:cs typeface="Calibri"/>
              </a:rPr>
              <a:t>korumaya </a:t>
            </a:r>
            <a:r>
              <a:rPr dirty="0" sz="1750" spc="-5">
                <a:latin typeface="Calibri"/>
                <a:cs typeface="Calibri"/>
              </a:rPr>
              <a:t>yönelik </a:t>
            </a:r>
            <a:r>
              <a:rPr dirty="0" sz="1750">
                <a:latin typeface="Calibri"/>
                <a:cs typeface="Calibri"/>
              </a:rPr>
              <a:t>herhangi bir müdahalede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bulunmayan </a:t>
            </a:r>
            <a:r>
              <a:rPr dirty="0" sz="1750" spc="-10">
                <a:latin typeface="Calibri"/>
                <a:cs typeface="Calibri"/>
              </a:rPr>
              <a:t>(olay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yerinden uzaklaşan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veya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olayı </a:t>
            </a:r>
            <a:r>
              <a:rPr dirty="0" sz="1750" spc="-5">
                <a:latin typeface="Calibri"/>
                <a:cs typeface="Calibri"/>
              </a:rPr>
              <a:t>sessizce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izleyen)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300">
              <a:latin typeface="Calibri"/>
              <a:cs typeface="Calibri"/>
            </a:endParaRPr>
          </a:p>
          <a:p>
            <a:pPr marL="213360" marR="994410" indent="-201295">
              <a:lnSpc>
                <a:spcPts val="19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Zorbalığa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maruz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kalan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kişiyi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koruyan</a:t>
            </a:r>
            <a:r>
              <a:rPr dirty="0" sz="1750">
                <a:latin typeface="Calibri"/>
                <a:cs typeface="Calibri"/>
              </a:rPr>
              <a:t> çünkü </a:t>
            </a:r>
            <a:r>
              <a:rPr dirty="0" sz="1750" spc="-5">
                <a:latin typeface="Calibri"/>
                <a:cs typeface="Calibri"/>
              </a:rPr>
              <a:t>kendisinin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başına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gelmeyeceğinden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emin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(genelde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popüler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çocuklar)</a:t>
            </a:r>
            <a:endParaRPr sz="1750">
              <a:latin typeface="Calibri"/>
              <a:cs typeface="Calibri"/>
            </a:endParaRPr>
          </a:p>
          <a:p>
            <a:pPr marL="213360" marR="203200" indent="-201295">
              <a:lnSpc>
                <a:spcPts val="190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Zorbalığa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maruz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kalan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kişiye</a:t>
            </a:r>
            <a:r>
              <a:rPr dirty="0" sz="1750" spc="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destek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olan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(kurbanın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yanında </a:t>
            </a:r>
            <a:r>
              <a:rPr dirty="0" sz="1750" spc="-15">
                <a:latin typeface="Calibri"/>
                <a:cs typeface="Calibri"/>
              </a:rPr>
              <a:t>yer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alarak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onu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sakinleştirerek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araya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girerek </a:t>
            </a:r>
            <a:r>
              <a:rPr dirty="0" sz="1750" spc="-15">
                <a:latin typeface="Calibri"/>
                <a:cs typeface="Calibri"/>
              </a:rPr>
              <a:t>koruyan</a:t>
            </a:r>
            <a:r>
              <a:rPr dirty="0" sz="1650" spc="-15">
                <a:latin typeface="Calibri"/>
                <a:cs typeface="Calibri"/>
              </a:rPr>
              <a:t>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350" y="6272356"/>
            <a:ext cx="146240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Calibri"/>
                <a:cs typeface="Calibri"/>
              </a:rPr>
              <a:t>(</a:t>
            </a:r>
            <a:r>
              <a:rPr dirty="0" sz="800" spc="-5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k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10">
                <a:latin typeface="Calibri"/>
                <a:cs typeface="Calibri"/>
              </a:rPr>
              <a:t>y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2019</a:t>
            </a:r>
            <a:r>
              <a:rPr dirty="0" sz="800" spc="-5">
                <a:latin typeface="Calibri"/>
                <a:cs typeface="Calibri"/>
              </a:rPr>
              <a:t>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Salmi</a:t>
            </a:r>
            <a:r>
              <a:rPr dirty="0" sz="800" spc="-10">
                <a:latin typeface="Calibri"/>
                <a:cs typeface="Calibri"/>
              </a:rPr>
              <a:t>v</a:t>
            </a:r>
            <a:r>
              <a:rPr dirty="0" sz="800">
                <a:latin typeface="Calibri"/>
                <a:cs typeface="Calibri"/>
              </a:rPr>
              <a:t>a</a:t>
            </a:r>
            <a:r>
              <a:rPr dirty="0" sz="800" spc="-5">
                <a:latin typeface="Calibri"/>
                <a:cs typeface="Calibri"/>
              </a:rPr>
              <a:t>l</a:t>
            </a:r>
            <a:r>
              <a:rPr dirty="0" sz="800" spc="-15">
                <a:latin typeface="Calibri"/>
                <a:cs typeface="Calibri"/>
              </a:rPr>
              <a:t>l</a:t>
            </a:r>
            <a:r>
              <a:rPr dirty="0" sz="800" spc="-5">
                <a:latin typeface="Calibri"/>
                <a:cs typeface="Calibri"/>
              </a:rPr>
              <a:t>i,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1996</a:t>
            </a:r>
            <a:r>
              <a:rPr dirty="0" sz="800" spc="-5">
                <a:latin typeface="Calibri"/>
                <a:cs typeface="Calibri"/>
              </a:rPr>
              <a:t>,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1999</a:t>
            </a:r>
            <a:r>
              <a:rPr dirty="0" sz="800" spc="-5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563" y="986969"/>
            <a:ext cx="3494404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Roller</a:t>
            </a:r>
            <a:r>
              <a:rPr dirty="0" sz="3850" spc="-35">
                <a:solidFill>
                  <a:srgbClr val="000000"/>
                </a:solidFill>
              </a:rPr>
              <a:t> </a:t>
            </a:r>
            <a:r>
              <a:rPr dirty="0" sz="3850">
                <a:solidFill>
                  <a:srgbClr val="000000"/>
                </a:solidFill>
              </a:rPr>
              <a:t>-</a:t>
            </a:r>
            <a:r>
              <a:rPr dirty="0" sz="3850" spc="-20">
                <a:solidFill>
                  <a:srgbClr val="000000"/>
                </a:solidFill>
              </a:rPr>
              <a:t> </a:t>
            </a:r>
            <a:r>
              <a:rPr dirty="0" sz="3850" spc="-5">
                <a:solidFill>
                  <a:srgbClr val="FF0000"/>
                </a:solidFill>
              </a:rPr>
              <a:t>İzleyiciler</a:t>
            </a:r>
            <a:endParaRPr sz="38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0" y="2060448"/>
            <a:ext cx="2938272" cy="1865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5680" y="4251959"/>
            <a:ext cx="3160775" cy="1761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6321" y="1307093"/>
            <a:ext cx="125920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290">
                <a:solidFill>
                  <a:srgbClr val="000000"/>
                </a:solidFill>
              </a:rPr>
              <a:t>T</a:t>
            </a:r>
            <a:r>
              <a:rPr dirty="0" sz="3850" spc="-10">
                <a:solidFill>
                  <a:srgbClr val="000000"/>
                </a:solidFill>
              </a:rPr>
              <a:t>a</a:t>
            </a:r>
            <a:r>
              <a:rPr dirty="0" sz="3850" spc="15">
                <a:solidFill>
                  <a:srgbClr val="000000"/>
                </a:solidFill>
              </a:rPr>
              <a:t>n</a:t>
            </a:r>
            <a:r>
              <a:rPr dirty="0" sz="3850" spc="15">
                <a:solidFill>
                  <a:srgbClr val="000000"/>
                </a:solidFill>
              </a:rPr>
              <a:t>ı</a:t>
            </a:r>
            <a:r>
              <a:rPr dirty="0" sz="3850" spc="10">
                <a:solidFill>
                  <a:srgbClr val="000000"/>
                </a:solidFill>
              </a:rPr>
              <a:t>m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415607" y="2386031"/>
            <a:ext cx="6605270" cy="3942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5080" indent="-201295">
              <a:lnSpc>
                <a:spcPct val="100200"/>
              </a:lnSpc>
              <a:spcBef>
                <a:spcPts val="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Okullarda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sıklıkla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karşılaştığımız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1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‘bir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veya 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birkaç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öğrencinin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bir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başka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öğrenciye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yaptığı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saldırgan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davranışlar’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tanımlanmaktadır.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13360" marR="435609" indent="-201295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30">
                <a:latin typeface="Calibri"/>
                <a:cs typeface="Calibri"/>
              </a:rPr>
              <a:t>Olweus’a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(1993)</a:t>
            </a:r>
            <a:r>
              <a:rPr dirty="0" sz="2100" spc="-15">
                <a:latin typeface="Calibri"/>
                <a:cs typeface="Calibri"/>
              </a:rPr>
              <a:t> göre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akran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zorbalığının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3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temel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özelliği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vardır:</a:t>
            </a:r>
            <a:endParaRPr sz="2100">
              <a:latin typeface="Calibri"/>
              <a:cs typeface="Calibri"/>
            </a:endParaRPr>
          </a:p>
          <a:p>
            <a:pPr lvl="1" marL="614045" marR="233045" indent="-201295">
              <a:lnSpc>
                <a:spcPct val="100499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Bilinçli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kasıtlı</a:t>
            </a:r>
            <a:r>
              <a:rPr dirty="0" sz="21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tarafı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incitmeye</a:t>
            </a:r>
            <a:r>
              <a:rPr dirty="0" sz="21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1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zarar </a:t>
            </a:r>
            <a:r>
              <a:rPr dirty="0" sz="2100" spc="-459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vermeye</a:t>
            </a:r>
            <a:r>
              <a:rPr dirty="0" sz="21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yönelik olması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2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sürekli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olması</a:t>
            </a:r>
            <a:endParaRPr sz="2100">
              <a:latin typeface="Calibri"/>
              <a:cs typeface="Calibri"/>
            </a:endParaRPr>
          </a:p>
          <a:p>
            <a:pPr lvl="1" marL="614045" marR="457834" indent="-201295">
              <a:lnSpc>
                <a:spcPct val="100499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Güç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dengesizliği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olması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(zorbalık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yapan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öğrencinin 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fiziksel,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zihinsel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</a:t>
            </a:r>
            <a:r>
              <a:rPr dirty="0" sz="2100" spc="-5">
                <a:latin typeface="Calibri"/>
                <a:cs typeface="Calibri"/>
              </a:rPr>
              <a:t> daha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büyük </a:t>
            </a:r>
            <a:r>
              <a:rPr dirty="0" sz="2100">
                <a:latin typeface="Calibri"/>
                <a:cs typeface="Calibri"/>
              </a:rPr>
              <a:t>olması)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032" y="2654808"/>
            <a:ext cx="3249167" cy="26883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492" y="986969"/>
            <a:ext cx="5740400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Akran </a:t>
            </a:r>
            <a:r>
              <a:rPr dirty="0" sz="3850" spc="-5">
                <a:solidFill>
                  <a:srgbClr val="000000"/>
                </a:solidFill>
              </a:rPr>
              <a:t>Zorbalığının</a:t>
            </a:r>
            <a:r>
              <a:rPr dirty="0" sz="3850" spc="-55">
                <a:solidFill>
                  <a:srgbClr val="000000"/>
                </a:solidFill>
              </a:rPr>
              <a:t> </a:t>
            </a:r>
            <a:r>
              <a:rPr dirty="0" sz="3850">
                <a:solidFill>
                  <a:srgbClr val="000000"/>
                </a:solidFill>
              </a:rPr>
              <a:t>Sonuçları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04201" y="2312831"/>
            <a:ext cx="8994775" cy="318960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 spc="-5">
                <a:latin typeface="Calibri"/>
                <a:cs typeface="Calibri"/>
              </a:rPr>
              <a:t> zorbalığının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bu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olaya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dahil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olan </a:t>
            </a:r>
            <a:r>
              <a:rPr dirty="0" sz="2450" spc="10">
                <a:latin typeface="Calibri"/>
                <a:cs typeface="Calibri"/>
              </a:rPr>
              <a:t>tüm</a:t>
            </a:r>
            <a:r>
              <a:rPr dirty="0" sz="2450" spc="-5">
                <a:latin typeface="Calibri"/>
                <a:cs typeface="Calibri"/>
              </a:rPr>
              <a:t> öğrenciler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için</a:t>
            </a:r>
            <a:endParaRPr sz="24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hem</a:t>
            </a:r>
            <a:r>
              <a:rPr dirty="0" sz="2100">
                <a:latin typeface="Calibri"/>
                <a:cs typeface="Calibri"/>
              </a:rPr>
              <a:t> kısa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hem</a:t>
            </a:r>
            <a:r>
              <a:rPr dirty="0" sz="2100">
                <a:latin typeface="Calibri"/>
                <a:cs typeface="Calibri"/>
              </a:rPr>
              <a:t> de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uzun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vadeli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fiziksel,</a:t>
            </a:r>
            <a:r>
              <a:rPr dirty="0" sz="2100" spc="6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bilişsel,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davranışsal,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duygusal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sonuçları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olduğu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bulunmuştur.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yapanlar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Zorbalığa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kalanlar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Hem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yapan </a:t>
            </a:r>
            <a:r>
              <a:rPr dirty="0" sz="2100">
                <a:latin typeface="Calibri"/>
                <a:cs typeface="Calibri"/>
              </a:rPr>
              <a:t>hem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maruz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kalanlar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İzleyiciler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273" y="1018987"/>
            <a:ext cx="885444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35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Zorbalığının</a:t>
            </a:r>
            <a:r>
              <a:rPr dirty="0" sz="3500" spc="35">
                <a:solidFill>
                  <a:srgbClr val="000000"/>
                </a:solidFill>
              </a:rPr>
              <a:t> </a:t>
            </a:r>
            <a:r>
              <a:rPr dirty="0" sz="3500">
                <a:solidFill>
                  <a:srgbClr val="000000"/>
                </a:solidFill>
              </a:rPr>
              <a:t>Sonuçları</a:t>
            </a:r>
            <a:r>
              <a:rPr dirty="0" sz="3500" spc="5">
                <a:solidFill>
                  <a:srgbClr val="000000"/>
                </a:solidFill>
              </a:rPr>
              <a:t> </a:t>
            </a:r>
            <a:r>
              <a:rPr dirty="0" sz="3500" b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35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0000"/>
                </a:solidFill>
              </a:rPr>
              <a:t>Zorbalık</a:t>
            </a:r>
            <a:r>
              <a:rPr dirty="0" sz="3500" spc="20">
                <a:solidFill>
                  <a:srgbClr val="FF0000"/>
                </a:solidFill>
              </a:rPr>
              <a:t> </a:t>
            </a:r>
            <a:r>
              <a:rPr dirty="0" sz="3500" spc="-30">
                <a:solidFill>
                  <a:srgbClr val="FF0000"/>
                </a:solidFill>
              </a:rPr>
              <a:t>Yapanlar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38" y="1994605"/>
            <a:ext cx="8644890" cy="3826510"/>
          </a:xfrm>
          <a:prstGeom prst="rect">
            <a:avLst/>
          </a:prstGeom>
        </p:spPr>
        <p:txBody>
          <a:bodyPr wrap="square" lIns="0" tIns="15684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Okuldan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kaçma,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okuldaki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kuralları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çiğneme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Öğretmenlere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karşı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gelme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Okula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karşı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ilgisizlik,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akademik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başarıda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düşüş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Aileye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veya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öğretmene yönelik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saldırgan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şiddet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içerikli </a:t>
            </a:r>
            <a:r>
              <a:rPr dirty="0" sz="1900">
                <a:latin typeface="Calibri"/>
                <a:cs typeface="Calibri"/>
              </a:rPr>
              <a:t>davranışlar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gösterme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-20">
                <a:latin typeface="Calibri"/>
                <a:cs typeface="Calibri"/>
              </a:rPr>
              <a:t>Yetersiz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sosyal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beceriler,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soyutlanma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ve</a:t>
            </a:r>
            <a:r>
              <a:rPr dirty="0" sz="1900" spc="5">
                <a:latin typeface="Calibri"/>
                <a:cs typeface="Calibri"/>
              </a:rPr>
              <a:t> yalnız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kalma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Calibri"/>
                <a:cs typeface="Calibri"/>
              </a:rPr>
              <a:t>Erken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yaşta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alkol, sigara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15">
                <a:latin typeface="Calibri"/>
                <a:cs typeface="Calibri"/>
              </a:rPr>
              <a:t> madde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kullanımı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13360" marR="5080" indent="-201295">
              <a:lnSpc>
                <a:spcPct val="111600"/>
              </a:lnSpc>
              <a:spcBef>
                <a:spcPts val="16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u="heavy" sz="19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 </a:t>
            </a:r>
            <a:r>
              <a:rPr dirty="0" u="heavy" sz="19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</a:t>
            </a:r>
            <a:r>
              <a:rPr dirty="0" sz="1900" spc="10">
                <a:latin typeface="Calibri"/>
                <a:cs typeface="Calibri"/>
              </a:rPr>
              <a:t>: Suç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10">
                <a:latin typeface="Calibri"/>
                <a:cs typeface="Calibri"/>
              </a:rPr>
              <a:t>şiddet </a:t>
            </a:r>
            <a:r>
              <a:rPr dirty="0" sz="1900" spc="5">
                <a:latin typeface="Calibri"/>
                <a:cs typeface="Calibri"/>
              </a:rPr>
              <a:t>olaylarına karışma, </a:t>
            </a:r>
            <a:r>
              <a:rPr dirty="0" sz="1900" spc="10">
                <a:latin typeface="Calibri"/>
                <a:cs typeface="Calibri"/>
              </a:rPr>
              <a:t>aile </a:t>
            </a:r>
            <a:r>
              <a:rPr dirty="0" sz="1900" spc="5">
                <a:latin typeface="Calibri"/>
                <a:cs typeface="Calibri"/>
              </a:rPr>
              <a:t>içi </a:t>
            </a:r>
            <a:r>
              <a:rPr dirty="0" sz="1900" spc="10">
                <a:latin typeface="Calibri"/>
                <a:cs typeface="Calibri"/>
              </a:rPr>
              <a:t>şiddet </a:t>
            </a:r>
            <a:r>
              <a:rPr dirty="0" sz="1900" spc="5">
                <a:latin typeface="Calibri"/>
                <a:cs typeface="Calibri"/>
              </a:rPr>
              <a:t>gösterme, riskli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davranışlarda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bulunma,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20">
                <a:latin typeface="Calibri"/>
                <a:cs typeface="Calibri"/>
              </a:rPr>
              <a:t>madde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kullanımı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psikiyatrik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hastalık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riski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9296" y="6298278"/>
            <a:ext cx="377761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(Fergusson ve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2014;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Gökkaya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ve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Tekinsav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Sütcü,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2020;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Menesini ve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2003)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828" y="1052544"/>
            <a:ext cx="923226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5">
                <a:solidFill>
                  <a:srgbClr val="000000"/>
                </a:solidFill>
              </a:rPr>
              <a:t>Akran</a:t>
            </a:r>
            <a:r>
              <a:rPr dirty="0" sz="3150" spc="15">
                <a:solidFill>
                  <a:srgbClr val="000000"/>
                </a:solidFill>
              </a:rPr>
              <a:t> </a:t>
            </a:r>
            <a:r>
              <a:rPr dirty="0" sz="3150" spc="-5">
                <a:solidFill>
                  <a:srgbClr val="000000"/>
                </a:solidFill>
              </a:rPr>
              <a:t>Zorbalığının</a:t>
            </a:r>
            <a:r>
              <a:rPr dirty="0" sz="3150" spc="20">
                <a:solidFill>
                  <a:srgbClr val="000000"/>
                </a:solidFill>
              </a:rPr>
              <a:t> </a:t>
            </a:r>
            <a:r>
              <a:rPr dirty="0" sz="3150" spc="-5">
                <a:solidFill>
                  <a:srgbClr val="000000"/>
                </a:solidFill>
              </a:rPr>
              <a:t>Sonuçları</a:t>
            </a:r>
            <a:r>
              <a:rPr dirty="0" sz="3150" spc="20">
                <a:solidFill>
                  <a:srgbClr val="000000"/>
                </a:solidFill>
              </a:rPr>
              <a:t> </a:t>
            </a:r>
            <a:r>
              <a:rPr dirty="0" sz="3150">
                <a:solidFill>
                  <a:srgbClr val="000000"/>
                </a:solidFill>
              </a:rPr>
              <a:t>–</a:t>
            </a:r>
            <a:r>
              <a:rPr dirty="0" sz="3150" spc="-5">
                <a:solidFill>
                  <a:srgbClr val="000000"/>
                </a:solidFill>
              </a:rPr>
              <a:t> </a:t>
            </a:r>
            <a:r>
              <a:rPr dirty="0" sz="3150" spc="-10">
                <a:solidFill>
                  <a:srgbClr val="FF0000"/>
                </a:solidFill>
              </a:rPr>
              <a:t>Zorbalığa</a:t>
            </a:r>
            <a:r>
              <a:rPr dirty="0" sz="3150" spc="-5">
                <a:solidFill>
                  <a:srgbClr val="FF0000"/>
                </a:solidFill>
              </a:rPr>
              <a:t> </a:t>
            </a:r>
            <a:r>
              <a:rPr dirty="0" sz="3150">
                <a:solidFill>
                  <a:srgbClr val="FF0000"/>
                </a:solidFill>
              </a:rPr>
              <a:t>Maruz</a:t>
            </a:r>
            <a:r>
              <a:rPr dirty="0" sz="3150" spc="-10">
                <a:solidFill>
                  <a:srgbClr val="FF0000"/>
                </a:solidFill>
              </a:rPr>
              <a:t> </a:t>
            </a:r>
            <a:r>
              <a:rPr dirty="0" sz="3150" spc="-5">
                <a:solidFill>
                  <a:srgbClr val="FF0000"/>
                </a:solidFill>
              </a:rPr>
              <a:t>Kalanlar</a:t>
            </a:r>
            <a:endParaRPr sz="3150"/>
          </a:p>
        </p:txBody>
      </p:sp>
      <p:sp>
        <p:nvSpPr>
          <p:cNvPr id="3" name="object 3"/>
          <p:cNvSpPr txBox="1"/>
          <p:nvPr/>
        </p:nvSpPr>
        <p:spPr>
          <a:xfrm>
            <a:off x="804197" y="1976427"/>
            <a:ext cx="9358630" cy="4594225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9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Kendisini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değersiz </a:t>
            </a:r>
            <a:r>
              <a:rPr dirty="0" sz="1750" spc="-15">
                <a:latin typeface="Calibri"/>
                <a:cs typeface="Calibri"/>
              </a:rPr>
              <a:t>ve </a:t>
            </a:r>
            <a:r>
              <a:rPr dirty="0" sz="1750">
                <a:latin typeface="Calibri"/>
                <a:cs typeface="Calibri"/>
              </a:rPr>
              <a:t>mutsuz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hissetme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Kızgınlık,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çaresizlik ve yalnızlık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Uyku </a:t>
            </a:r>
            <a:r>
              <a:rPr dirty="0" sz="1750" spc="-5">
                <a:latin typeface="Calibri"/>
                <a:cs typeface="Calibri"/>
              </a:rPr>
              <a:t>problemleri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Fiziksel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belirtiler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(karın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ağrısı,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baş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ağrısı,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mide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bulantısı)</a:t>
            </a:r>
            <a:endParaRPr sz="1750">
              <a:latin typeface="Calibri"/>
              <a:cs typeface="Calibri"/>
            </a:endParaRPr>
          </a:p>
          <a:p>
            <a:pPr marL="213360" marR="509270" indent="-201295">
              <a:lnSpc>
                <a:spcPct val="100600"/>
              </a:lnSpc>
              <a:spcBef>
                <a:spcPts val="8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Okula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karşı</a:t>
            </a:r>
            <a:r>
              <a:rPr dirty="0" sz="1750" spc="4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isteksizlik,</a:t>
            </a:r>
            <a:r>
              <a:rPr dirty="0" sz="1750" spc="4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okuldan</a:t>
            </a:r>
            <a:r>
              <a:rPr dirty="0" sz="1750" spc="3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uzaklaşma,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okulda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kendini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güvensiz hissetme,</a:t>
            </a:r>
            <a:r>
              <a:rPr dirty="0" sz="1750" spc="4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akademik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başarıda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düşüş,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konsantrasyon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problemleri,</a:t>
            </a:r>
            <a:r>
              <a:rPr dirty="0" sz="1750" spc="-10">
                <a:latin typeface="Calibri"/>
                <a:cs typeface="Calibri"/>
              </a:rPr>
              <a:t> okul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sınıf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değişikliği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>
                <a:latin typeface="Calibri"/>
                <a:cs typeface="Calibri"/>
              </a:rPr>
              <a:t>Düşük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benlik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saygısı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0">
                <a:latin typeface="Calibri"/>
                <a:cs typeface="Calibri"/>
              </a:rPr>
              <a:t>Depresyon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kaygı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Kendine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zarar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verme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düşünceleri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>
                <a:latin typeface="Calibri"/>
                <a:cs typeface="Calibri"/>
              </a:rPr>
              <a:t> girişimi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13360" marR="515620" indent="-201295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u="heavy" sz="175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175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7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döneminde: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düşük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benlik</a:t>
            </a:r>
            <a:r>
              <a:rPr dirty="0" sz="1750" spc="-10">
                <a:latin typeface="Calibri"/>
                <a:cs typeface="Calibri"/>
              </a:rPr>
              <a:t> saygısı,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depresyon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kaygı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problemleri,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romantik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ilişkilerde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problem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yaşama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riski</a:t>
            </a:r>
            <a:endParaRPr sz="1750">
              <a:latin typeface="Calibri"/>
              <a:cs typeface="Calibri"/>
            </a:endParaRPr>
          </a:p>
          <a:p>
            <a:pPr marL="5412105">
              <a:lnSpc>
                <a:spcPct val="100000"/>
              </a:lnSpc>
              <a:spcBef>
                <a:spcPts val="825"/>
              </a:spcBef>
            </a:pPr>
            <a:r>
              <a:rPr dirty="0" sz="950">
                <a:latin typeface="Calibri"/>
                <a:cs typeface="Calibri"/>
              </a:rPr>
              <a:t>(Gültekin</a:t>
            </a:r>
            <a:r>
              <a:rPr dirty="0" sz="950" spc="3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Sayıl,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2005;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Kapcı, </a:t>
            </a:r>
            <a:r>
              <a:rPr dirty="0" sz="950" spc="5">
                <a:latin typeface="Calibri"/>
                <a:cs typeface="Calibri"/>
              </a:rPr>
              <a:t>2004;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Ledwell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King,</a:t>
            </a:r>
            <a:r>
              <a:rPr dirty="0" sz="950" spc="5">
                <a:latin typeface="Calibri"/>
                <a:cs typeface="Calibri"/>
              </a:rPr>
              <a:t> 2013;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Ttofi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ark.,</a:t>
            </a:r>
            <a:r>
              <a:rPr dirty="0" sz="950" spc="3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2011)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228" y="2562732"/>
            <a:ext cx="4540885" cy="244602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-10">
                <a:latin typeface="Calibri"/>
                <a:cs typeface="Calibri"/>
              </a:rPr>
              <a:t>Yüksek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düzeyde</a:t>
            </a:r>
            <a:r>
              <a:rPr dirty="0" sz="2250" spc="-2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saldırgan</a:t>
            </a:r>
            <a:r>
              <a:rPr dirty="0" sz="2250" spc="4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davranışlar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Calibri"/>
                <a:cs typeface="Calibri"/>
              </a:rPr>
              <a:t>Depresyon</a:t>
            </a:r>
            <a:r>
              <a:rPr dirty="0" sz="2250" spc="-3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 spc="-15">
                <a:latin typeface="Calibri"/>
                <a:cs typeface="Calibri"/>
              </a:rPr>
              <a:t> kaygı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Duygusal</a:t>
            </a:r>
            <a:r>
              <a:rPr dirty="0" sz="2250" spc="-3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stres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5">
                <a:latin typeface="Calibri"/>
                <a:cs typeface="Calibri"/>
              </a:rPr>
              <a:t>Düşük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benlik</a:t>
            </a:r>
            <a:r>
              <a:rPr dirty="0" sz="2250" spc="-4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saygısı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Arkadaşlık</a:t>
            </a:r>
            <a:r>
              <a:rPr dirty="0" sz="2250" spc="-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ilişkilerinde</a:t>
            </a:r>
            <a:r>
              <a:rPr dirty="0" sz="2250" spc="-3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problemler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Dışlanma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2341" y="6549658"/>
            <a:ext cx="29578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(Conners-Burrow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ve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ark.,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2009;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Swearer ve </a:t>
            </a:r>
            <a:r>
              <a:rPr dirty="0" sz="1050">
                <a:latin typeface="Calibri"/>
                <a:cs typeface="Calibri"/>
              </a:rPr>
              <a:t>ark., 2001)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5171" y="913819"/>
            <a:ext cx="7980680" cy="1041400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 indent="1217295">
              <a:lnSpc>
                <a:spcPts val="3790"/>
              </a:lnSpc>
              <a:spcBef>
                <a:spcPts val="57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Zorbalığının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Sonuçları</a:t>
            </a:r>
            <a:r>
              <a:rPr dirty="0" sz="3500" spc="30">
                <a:solidFill>
                  <a:srgbClr val="000000"/>
                </a:solidFill>
              </a:rPr>
              <a:t> </a:t>
            </a:r>
            <a:r>
              <a:rPr dirty="0" sz="3500">
                <a:solidFill>
                  <a:srgbClr val="000000"/>
                </a:solidFill>
              </a:rPr>
              <a:t>– </a:t>
            </a:r>
            <a:r>
              <a:rPr dirty="0" sz="3500" spc="5">
                <a:solidFill>
                  <a:srgbClr val="000000"/>
                </a:solidFill>
              </a:rPr>
              <a:t> </a:t>
            </a:r>
            <a:r>
              <a:rPr dirty="0" sz="3500" spc="-10">
                <a:solidFill>
                  <a:srgbClr val="FF0000"/>
                </a:solidFill>
              </a:rPr>
              <a:t>Zorbalık</a:t>
            </a:r>
            <a:r>
              <a:rPr dirty="0" sz="3500" spc="5">
                <a:solidFill>
                  <a:srgbClr val="FF0000"/>
                </a:solidFill>
              </a:rPr>
              <a:t> </a:t>
            </a:r>
            <a:r>
              <a:rPr dirty="0" sz="3500" spc="-45">
                <a:solidFill>
                  <a:srgbClr val="FF0000"/>
                </a:solidFill>
              </a:rPr>
              <a:t>Yapan</a:t>
            </a:r>
            <a:r>
              <a:rPr dirty="0" sz="3500" spc="-15">
                <a:solidFill>
                  <a:srgbClr val="FF0000"/>
                </a:solidFill>
              </a:rPr>
              <a:t> </a:t>
            </a:r>
            <a:r>
              <a:rPr dirty="0" sz="3500" spc="-25">
                <a:solidFill>
                  <a:srgbClr val="FF0000"/>
                </a:solidFill>
              </a:rPr>
              <a:t>ve</a:t>
            </a:r>
            <a:r>
              <a:rPr dirty="0" sz="3500" spc="-5">
                <a:solidFill>
                  <a:srgbClr val="FF0000"/>
                </a:solidFill>
              </a:rPr>
              <a:t> </a:t>
            </a:r>
            <a:r>
              <a:rPr dirty="0" sz="3500" spc="-10">
                <a:solidFill>
                  <a:srgbClr val="FF0000"/>
                </a:solidFill>
              </a:rPr>
              <a:t>Zorbalığa</a:t>
            </a:r>
            <a:r>
              <a:rPr dirty="0" sz="3500" spc="35">
                <a:solidFill>
                  <a:srgbClr val="FF0000"/>
                </a:solidFill>
              </a:rPr>
              <a:t> </a:t>
            </a:r>
            <a:r>
              <a:rPr dirty="0" sz="3500">
                <a:solidFill>
                  <a:srgbClr val="FF0000"/>
                </a:solidFill>
              </a:rPr>
              <a:t>Maruz</a:t>
            </a:r>
            <a:r>
              <a:rPr dirty="0" sz="3500" spc="15">
                <a:solidFill>
                  <a:srgbClr val="FF0000"/>
                </a:solidFill>
              </a:rPr>
              <a:t> </a:t>
            </a:r>
            <a:r>
              <a:rPr dirty="0" sz="3500" spc="-10">
                <a:solidFill>
                  <a:srgbClr val="FF0000"/>
                </a:solidFill>
              </a:rPr>
              <a:t>Kalanlar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146" y="1018987"/>
            <a:ext cx="729615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Zorbalığının</a:t>
            </a:r>
            <a:r>
              <a:rPr dirty="0" sz="3500" spc="30">
                <a:solidFill>
                  <a:srgbClr val="000000"/>
                </a:solidFill>
              </a:rPr>
              <a:t> </a:t>
            </a:r>
            <a:r>
              <a:rPr dirty="0" sz="3500">
                <a:solidFill>
                  <a:srgbClr val="000000"/>
                </a:solidFill>
              </a:rPr>
              <a:t>Sonuçları - </a:t>
            </a:r>
            <a:r>
              <a:rPr dirty="0" sz="3500" spc="-5">
                <a:solidFill>
                  <a:srgbClr val="FF0000"/>
                </a:solidFill>
              </a:rPr>
              <a:t>İzleyiciler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59695" y="2098237"/>
            <a:ext cx="9444355" cy="286321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5">
                <a:latin typeface="Calibri"/>
                <a:cs typeface="Calibri"/>
              </a:rPr>
              <a:t>Benim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başıma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gelebilir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düşüncesi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Kendini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savunmak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için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sürekli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tetikte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olma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hissi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Zorbalığa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maruz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kalan</a:t>
            </a:r>
            <a:r>
              <a:rPr dirty="0" sz="1900" spc="5">
                <a:latin typeface="Calibri"/>
                <a:cs typeface="Calibri"/>
              </a:rPr>
              <a:t> öğrenciye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yardım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edemediği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için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suçluluk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duyma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veya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güçsüz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hissetme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Zorbalık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olaylarına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katılması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için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baskı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hissetme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Mutsuzluk,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üzüntü,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umutsuzluk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>
                <a:latin typeface="Calibri"/>
                <a:cs typeface="Calibri"/>
              </a:rPr>
              <a:t>Korku,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kaygı,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endişe,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tedirginlik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5">
                <a:latin typeface="Calibri"/>
                <a:cs typeface="Calibri"/>
              </a:rPr>
              <a:t>Okulu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sevmeme,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okuldan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uzaklaşma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ve</a:t>
            </a:r>
            <a:r>
              <a:rPr dirty="0" sz="1900" spc="5">
                <a:latin typeface="Calibri"/>
                <a:cs typeface="Calibri"/>
              </a:rPr>
              <a:t> okulda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kendini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güvende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hissetmeme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9865" y="6516138"/>
            <a:ext cx="21316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(Nishina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ve</a:t>
            </a:r>
            <a:r>
              <a:rPr dirty="0" sz="1050" spc="-5">
                <a:latin typeface="Calibri"/>
                <a:cs typeface="Calibri"/>
              </a:rPr>
              <a:t> Juvanen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2005;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 spc="-15">
                <a:latin typeface="Calibri"/>
                <a:cs typeface="Calibri"/>
              </a:rPr>
              <a:t>Rigby,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2003)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648" y="1041802"/>
            <a:ext cx="629412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</a:t>
            </a:r>
            <a:r>
              <a:rPr dirty="0" sz="3500" spc="-10">
                <a:solidFill>
                  <a:srgbClr val="000000"/>
                </a:solidFill>
              </a:rPr>
              <a:t> </a:t>
            </a:r>
            <a:r>
              <a:rPr dirty="0" sz="3500" spc="10">
                <a:solidFill>
                  <a:srgbClr val="000000"/>
                </a:solidFill>
              </a:rPr>
              <a:t>ile</a:t>
            </a:r>
            <a:r>
              <a:rPr dirty="0" sz="3500">
                <a:solidFill>
                  <a:srgbClr val="000000"/>
                </a:solidFill>
              </a:rPr>
              <a:t> İlişkili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20">
                <a:solidFill>
                  <a:srgbClr val="000000"/>
                </a:solidFill>
              </a:rPr>
              <a:t>Faktörler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201" y="2344950"/>
            <a:ext cx="3022600" cy="30892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Bireysel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3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Aileye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İlişkin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3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Okula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İlişkin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3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Çevresel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Özellikler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40" y="2582695"/>
            <a:ext cx="8969375" cy="199326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13360" marR="5080" indent="-201295">
              <a:lnSpc>
                <a:spcPct val="90200"/>
              </a:lnSpc>
              <a:spcBef>
                <a:spcPts val="43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800" spc="-25">
                <a:latin typeface="Calibri"/>
                <a:cs typeface="Calibri"/>
              </a:rPr>
              <a:t>Araştırmalar,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akran</a:t>
            </a:r>
            <a:r>
              <a:rPr dirty="0" sz="2800" spc="-10" b="1">
                <a:latin typeface="Calibri"/>
                <a:cs typeface="Calibri"/>
              </a:rPr>
              <a:t> zorbalığının </a:t>
            </a:r>
            <a:r>
              <a:rPr dirty="0" sz="2800" spc="-5">
                <a:latin typeface="Calibri"/>
                <a:cs typeface="Calibri"/>
              </a:rPr>
              <a:t>çocukların </a:t>
            </a:r>
            <a:r>
              <a:rPr dirty="0" sz="2800" spc="-10">
                <a:latin typeface="Calibri"/>
                <a:cs typeface="Calibri"/>
              </a:rPr>
              <a:t>bireysel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özelliklerinden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kaynaklanan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tek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yönlü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değil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aile,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atmosferi,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öğretmen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tutumu,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arkadaş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ilişkileri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içinde 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yaşanılan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kültürün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de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rol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oynadığı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çok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boyutlu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 bir</a:t>
            </a:r>
            <a:r>
              <a:rPr dirty="0" sz="2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problem </a:t>
            </a:r>
            <a:r>
              <a:rPr dirty="0" sz="2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olduğunu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177" y="1168482"/>
            <a:ext cx="539940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000000"/>
                </a:solidFill>
              </a:rPr>
              <a:t>Ergenlerin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15">
                <a:solidFill>
                  <a:srgbClr val="000000"/>
                </a:solidFill>
              </a:rPr>
              <a:t>Bireysel</a:t>
            </a:r>
            <a:r>
              <a:rPr dirty="0" sz="3500" spc="30">
                <a:solidFill>
                  <a:srgbClr val="000000"/>
                </a:solidFill>
              </a:rPr>
              <a:t> </a:t>
            </a:r>
            <a:r>
              <a:rPr dirty="0" sz="3500" spc="-10">
                <a:solidFill>
                  <a:srgbClr val="000000"/>
                </a:solidFill>
              </a:rPr>
              <a:t>Özellikleri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3328415" y="2488692"/>
            <a:ext cx="4036060" cy="4036060"/>
            <a:chOff x="3328415" y="2488692"/>
            <a:chExt cx="4036060" cy="4036060"/>
          </a:xfrm>
        </p:grpSpPr>
        <p:sp>
          <p:nvSpPr>
            <p:cNvPr id="4" name="object 4"/>
            <p:cNvSpPr/>
            <p:nvPr/>
          </p:nvSpPr>
          <p:spPr>
            <a:xfrm>
              <a:off x="3328415" y="2488692"/>
              <a:ext cx="4036060" cy="4036060"/>
            </a:xfrm>
            <a:custGeom>
              <a:avLst/>
              <a:gdLst/>
              <a:ahLst/>
              <a:cxnLst/>
              <a:rect l="l" t="t" r="r" b="b"/>
              <a:pathLst>
                <a:path w="4036059" h="4036059">
                  <a:moveTo>
                    <a:pt x="2017776" y="4035552"/>
                  </a:moveTo>
                  <a:lnTo>
                    <a:pt x="0" y="2017775"/>
                  </a:lnTo>
                  <a:lnTo>
                    <a:pt x="2017776" y="0"/>
                  </a:lnTo>
                  <a:lnTo>
                    <a:pt x="4035551" y="2017775"/>
                  </a:lnTo>
                  <a:lnTo>
                    <a:pt x="2017776" y="4035552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12463" y="2871216"/>
              <a:ext cx="1574800" cy="1574800"/>
            </a:xfrm>
            <a:custGeom>
              <a:avLst/>
              <a:gdLst/>
              <a:ahLst/>
              <a:cxnLst/>
              <a:rect l="l" t="t" r="r" b="b"/>
              <a:pathLst>
                <a:path w="1574800" h="1574800">
                  <a:moveTo>
                    <a:pt x="1310640" y="1574292"/>
                  </a:moveTo>
                  <a:lnTo>
                    <a:pt x="262128" y="1574292"/>
                  </a:lnTo>
                  <a:lnTo>
                    <a:pt x="215007" y="1570069"/>
                  </a:lnTo>
                  <a:lnTo>
                    <a:pt x="170658" y="1557893"/>
                  </a:lnTo>
                  <a:lnTo>
                    <a:pt x="129822" y="1538506"/>
                  </a:lnTo>
                  <a:lnTo>
                    <a:pt x="93237" y="1512646"/>
                  </a:lnTo>
                  <a:lnTo>
                    <a:pt x="61645" y="1481054"/>
                  </a:lnTo>
                  <a:lnTo>
                    <a:pt x="35785" y="1444469"/>
                  </a:lnTo>
                  <a:lnTo>
                    <a:pt x="16398" y="1403633"/>
                  </a:lnTo>
                  <a:lnTo>
                    <a:pt x="4222" y="1359284"/>
                  </a:lnTo>
                  <a:lnTo>
                    <a:pt x="0" y="1312164"/>
                  </a:lnTo>
                  <a:lnTo>
                    <a:pt x="0" y="263651"/>
                  </a:lnTo>
                  <a:lnTo>
                    <a:pt x="4222" y="216479"/>
                  </a:lnTo>
                  <a:lnTo>
                    <a:pt x="16398" y="171990"/>
                  </a:lnTo>
                  <a:lnTo>
                    <a:pt x="35785" y="130951"/>
                  </a:lnTo>
                  <a:lnTo>
                    <a:pt x="61645" y="94126"/>
                  </a:lnTo>
                  <a:lnTo>
                    <a:pt x="93237" y="62281"/>
                  </a:lnTo>
                  <a:lnTo>
                    <a:pt x="129822" y="36180"/>
                  </a:lnTo>
                  <a:lnTo>
                    <a:pt x="170658" y="16590"/>
                  </a:lnTo>
                  <a:lnTo>
                    <a:pt x="215007" y="4275"/>
                  </a:lnTo>
                  <a:lnTo>
                    <a:pt x="262128" y="0"/>
                  </a:lnTo>
                  <a:lnTo>
                    <a:pt x="1310640" y="0"/>
                  </a:lnTo>
                  <a:lnTo>
                    <a:pt x="1357812" y="4275"/>
                  </a:lnTo>
                  <a:lnTo>
                    <a:pt x="1402301" y="16590"/>
                  </a:lnTo>
                  <a:lnTo>
                    <a:pt x="1443340" y="36180"/>
                  </a:lnTo>
                  <a:lnTo>
                    <a:pt x="1480165" y="62281"/>
                  </a:lnTo>
                  <a:lnTo>
                    <a:pt x="1512010" y="94126"/>
                  </a:lnTo>
                  <a:lnTo>
                    <a:pt x="1538111" y="130951"/>
                  </a:lnTo>
                  <a:lnTo>
                    <a:pt x="1557701" y="171990"/>
                  </a:lnTo>
                  <a:lnTo>
                    <a:pt x="1570016" y="216479"/>
                  </a:lnTo>
                  <a:lnTo>
                    <a:pt x="1574291" y="263651"/>
                  </a:lnTo>
                  <a:lnTo>
                    <a:pt x="1574291" y="1312164"/>
                  </a:lnTo>
                  <a:lnTo>
                    <a:pt x="1570016" y="1359284"/>
                  </a:lnTo>
                  <a:lnTo>
                    <a:pt x="1557701" y="1403633"/>
                  </a:lnTo>
                  <a:lnTo>
                    <a:pt x="1538111" y="1444469"/>
                  </a:lnTo>
                  <a:lnTo>
                    <a:pt x="1512010" y="1481054"/>
                  </a:lnTo>
                  <a:lnTo>
                    <a:pt x="1480165" y="1512646"/>
                  </a:lnTo>
                  <a:lnTo>
                    <a:pt x="1443340" y="1538506"/>
                  </a:lnTo>
                  <a:lnTo>
                    <a:pt x="1402301" y="1557893"/>
                  </a:lnTo>
                  <a:lnTo>
                    <a:pt x="1357812" y="1570069"/>
                  </a:lnTo>
                  <a:lnTo>
                    <a:pt x="1310640" y="1574292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06367" y="2866644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0451" y="1584959"/>
                  </a:moveTo>
                  <a:lnTo>
                    <a:pt x="254508" y="1584959"/>
                  </a:lnTo>
                  <a:lnTo>
                    <a:pt x="227075" y="1581912"/>
                  </a:lnTo>
                  <a:lnTo>
                    <a:pt x="214883" y="1578864"/>
                  </a:lnTo>
                  <a:lnTo>
                    <a:pt x="201167" y="1575816"/>
                  </a:lnTo>
                  <a:lnTo>
                    <a:pt x="188975" y="1572768"/>
                  </a:lnTo>
                  <a:lnTo>
                    <a:pt x="176783" y="1568196"/>
                  </a:lnTo>
                  <a:lnTo>
                    <a:pt x="163067" y="1563624"/>
                  </a:lnTo>
                  <a:lnTo>
                    <a:pt x="118872" y="1539240"/>
                  </a:lnTo>
                  <a:lnTo>
                    <a:pt x="60959" y="1487424"/>
                  </a:lnTo>
                  <a:lnTo>
                    <a:pt x="32004" y="1444752"/>
                  </a:lnTo>
                  <a:lnTo>
                    <a:pt x="16764" y="1409700"/>
                  </a:lnTo>
                  <a:lnTo>
                    <a:pt x="6096" y="1371600"/>
                  </a:lnTo>
                  <a:lnTo>
                    <a:pt x="0" y="1330452"/>
                  </a:lnTo>
                  <a:lnTo>
                    <a:pt x="0" y="254508"/>
                  </a:lnTo>
                  <a:lnTo>
                    <a:pt x="3048" y="227075"/>
                  </a:lnTo>
                  <a:lnTo>
                    <a:pt x="6096" y="213359"/>
                  </a:lnTo>
                  <a:lnTo>
                    <a:pt x="9143" y="201167"/>
                  </a:lnTo>
                  <a:lnTo>
                    <a:pt x="12191" y="187452"/>
                  </a:lnTo>
                  <a:lnTo>
                    <a:pt x="32004" y="140208"/>
                  </a:lnTo>
                  <a:lnTo>
                    <a:pt x="60959" y="97536"/>
                  </a:lnTo>
                  <a:lnTo>
                    <a:pt x="97535" y="60959"/>
                  </a:lnTo>
                  <a:lnTo>
                    <a:pt x="140208" y="32004"/>
                  </a:lnTo>
                  <a:lnTo>
                    <a:pt x="176783" y="15240"/>
                  </a:lnTo>
                  <a:lnTo>
                    <a:pt x="188975" y="12191"/>
                  </a:lnTo>
                  <a:lnTo>
                    <a:pt x="201167" y="7620"/>
                  </a:lnTo>
                  <a:lnTo>
                    <a:pt x="214883" y="4572"/>
                  </a:lnTo>
                  <a:lnTo>
                    <a:pt x="227075" y="3048"/>
                  </a:lnTo>
                  <a:lnTo>
                    <a:pt x="254508" y="0"/>
                  </a:lnTo>
                  <a:lnTo>
                    <a:pt x="1330451" y="0"/>
                  </a:lnTo>
                  <a:lnTo>
                    <a:pt x="1371600" y="4572"/>
                  </a:lnTo>
                  <a:lnTo>
                    <a:pt x="1383792" y="7620"/>
                  </a:lnTo>
                  <a:lnTo>
                    <a:pt x="1392936" y="10667"/>
                  </a:lnTo>
                  <a:lnTo>
                    <a:pt x="254508" y="10667"/>
                  </a:lnTo>
                  <a:lnTo>
                    <a:pt x="242316" y="12191"/>
                  </a:lnTo>
                  <a:lnTo>
                    <a:pt x="228600" y="13716"/>
                  </a:lnTo>
                  <a:lnTo>
                    <a:pt x="216408" y="16764"/>
                  </a:lnTo>
                  <a:lnTo>
                    <a:pt x="204216" y="18288"/>
                  </a:lnTo>
                  <a:lnTo>
                    <a:pt x="192024" y="22859"/>
                  </a:lnTo>
                  <a:lnTo>
                    <a:pt x="179832" y="25908"/>
                  </a:lnTo>
                  <a:lnTo>
                    <a:pt x="167640" y="30480"/>
                  </a:lnTo>
                  <a:lnTo>
                    <a:pt x="169164" y="30480"/>
                  </a:lnTo>
                  <a:lnTo>
                    <a:pt x="147828" y="41148"/>
                  </a:lnTo>
                  <a:lnTo>
                    <a:pt x="146304" y="41148"/>
                  </a:lnTo>
                  <a:lnTo>
                    <a:pt x="124967" y="54864"/>
                  </a:lnTo>
                  <a:lnTo>
                    <a:pt x="107137" y="68580"/>
                  </a:lnTo>
                  <a:lnTo>
                    <a:pt x="105156" y="68580"/>
                  </a:lnTo>
                  <a:lnTo>
                    <a:pt x="88391" y="85344"/>
                  </a:lnTo>
                  <a:lnTo>
                    <a:pt x="86867" y="85344"/>
                  </a:lnTo>
                  <a:lnTo>
                    <a:pt x="71393" y="103632"/>
                  </a:lnTo>
                  <a:lnTo>
                    <a:pt x="70104" y="103632"/>
                  </a:lnTo>
                  <a:lnTo>
                    <a:pt x="55952" y="123444"/>
                  </a:lnTo>
                  <a:lnTo>
                    <a:pt x="54864" y="123444"/>
                  </a:lnTo>
                  <a:lnTo>
                    <a:pt x="42672" y="144780"/>
                  </a:lnTo>
                  <a:lnTo>
                    <a:pt x="32004" y="167640"/>
                  </a:lnTo>
                  <a:lnTo>
                    <a:pt x="23431" y="190500"/>
                  </a:lnTo>
                  <a:lnTo>
                    <a:pt x="22859" y="190500"/>
                  </a:lnTo>
                  <a:lnTo>
                    <a:pt x="20150" y="202691"/>
                  </a:lnTo>
                  <a:lnTo>
                    <a:pt x="19812" y="202691"/>
                  </a:lnTo>
                  <a:lnTo>
                    <a:pt x="16764" y="216408"/>
                  </a:lnTo>
                  <a:lnTo>
                    <a:pt x="13716" y="228600"/>
                  </a:lnTo>
                  <a:lnTo>
                    <a:pt x="12361" y="240791"/>
                  </a:lnTo>
                  <a:lnTo>
                    <a:pt x="12191" y="240791"/>
                  </a:lnTo>
                  <a:lnTo>
                    <a:pt x="12191" y="254508"/>
                  </a:lnTo>
                  <a:lnTo>
                    <a:pt x="10667" y="268224"/>
                  </a:lnTo>
                  <a:lnTo>
                    <a:pt x="10667" y="1316736"/>
                  </a:lnTo>
                  <a:lnTo>
                    <a:pt x="12191" y="1330452"/>
                  </a:lnTo>
                  <a:lnTo>
                    <a:pt x="12191" y="1342644"/>
                  </a:lnTo>
                  <a:lnTo>
                    <a:pt x="13716" y="1356359"/>
                  </a:lnTo>
                  <a:lnTo>
                    <a:pt x="22859" y="1392936"/>
                  </a:lnTo>
                  <a:lnTo>
                    <a:pt x="32004" y="1417320"/>
                  </a:lnTo>
                  <a:lnTo>
                    <a:pt x="42672" y="1440180"/>
                  </a:lnTo>
                  <a:lnTo>
                    <a:pt x="43484" y="1440180"/>
                  </a:lnTo>
                  <a:lnTo>
                    <a:pt x="54864" y="1461516"/>
                  </a:lnTo>
                  <a:lnTo>
                    <a:pt x="56036" y="1461516"/>
                  </a:lnTo>
                  <a:lnTo>
                    <a:pt x="70104" y="1479804"/>
                  </a:lnTo>
                  <a:lnTo>
                    <a:pt x="86867" y="1498092"/>
                  </a:lnTo>
                  <a:lnTo>
                    <a:pt x="105156" y="1514856"/>
                  </a:lnTo>
                  <a:lnTo>
                    <a:pt x="124967" y="1530096"/>
                  </a:lnTo>
                  <a:lnTo>
                    <a:pt x="146304" y="1542288"/>
                  </a:lnTo>
                  <a:lnTo>
                    <a:pt x="144780" y="1542288"/>
                  </a:lnTo>
                  <a:lnTo>
                    <a:pt x="169164" y="1552956"/>
                  </a:lnTo>
                  <a:lnTo>
                    <a:pt x="167640" y="1552956"/>
                  </a:lnTo>
                  <a:lnTo>
                    <a:pt x="192024" y="1562100"/>
                  </a:lnTo>
                  <a:lnTo>
                    <a:pt x="228600" y="1571244"/>
                  </a:lnTo>
                  <a:lnTo>
                    <a:pt x="242316" y="1572768"/>
                  </a:lnTo>
                  <a:lnTo>
                    <a:pt x="254508" y="1572768"/>
                  </a:lnTo>
                  <a:lnTo>
                    <a:pt x="268224" y="1574292"/>
                  </a:lnTo>
                  <a:lnTo>
                    <a:pt x="1390650" y="1574292"/>
                  </a:lnTo>
                  <a:lnTo>
                    <a:pt x="1383792" y="1575816"/>
                  </a:lnTo>
                  <a:lnTo>
                    <a:pt x="1371600" y="1578864"/>
                  </a:lnTo>
                  <a:lnTo>
                    <a:pt x="1357884" y="1581912"/>
                  </a:lnTo>
                  <a:lnTo>
                    <a:pt x="1330451" y="1584959"/>
                  </a:lnTo>
                  <a:close/>
                </a:path>
                <a:path w="1584960" h="1584960">
                  <a:moveTo>
                    <a:pt x="1440180" y="42672"/>
                  </a:moveTo>
                  <a:lnTo>
                    <a:pt x="1417319" y="30480"/>
                  </a:lnTo>
                  <a:lnTo>
                    <a:pt x="1405128" y="25908"/>
                  </a:lnTo>
                  <a:lnTo>
                    <a:pt x="1392935" y="22859"/>
                  </a:lnTo>
                  <a:lnTo>
                    <a:pt x="1394460" y="22859"/>
                  </a:lnTo>
                  <a:lnTo>
                    <a:pt x="1380744" y="18288"/>
                  </a:lnTo>
                  <a:lnTo>
                    <a:pt x="1382267" y="18288"/>
                  </a:lnTo>
                  <a:lnTo>
                    <a:pt x="1368551" y="16764"/>
                  </a:lnTo>
                  <a:lnTo>
                    <a:pt x="1356360" y="13716"/>
                  </a:lnTo>
                  <a:lnTo>
                    <a:pt x="1344167" y="12191"/>
                  </a:lnTo>
                  <a:lnTo>
                    <a:pt x="1330451" y="10667"/>
                  </a:lnTo>
                  <a:lnTo>
                    <a:pt x="1392936" y="10667"/>
                  </a:lnTo>
                  <a:lnTo>
                    <a:pt x="1397508" y="12191"/>
                  </a:lnTo>
                  <a:lnTo>
                    <a:pt x="1409700" y="15240"/>
                  </a:lnTo>
                  <a:lnTo>
                    <a:pt x="1421892" y="21336"/>
                  </a:lnTo>
                  <a:lnTo>
                    <a:pt x="1444751" y="32004"/>
                  </a:lnTo>
                  <a:lnTo>
                    <a:pt x="1459991" y="41148"/>
                  </a:lnTo>
                  <a:lnTo>
                    <a:pt x="1440180" y="41148"/>
                  </a:lnTo>
                  <a:lnTo>
                    <a:pt x="1440180" y="42672"/>
                  </a:lnTo>
                  <a:close/>
                </a:path>
                <a:path w="1584960" h="1584960">
                  <a:moveTo>
                    <a:pt x="144780" y="42672"/>
                  </a:moveTo>
                  <a:lnTo>
                    <a:pt x="146304" y="41148"/>
                  </a:lnTo>
                  <a:lnTo>
                    <a:pt x="147828" y="41148"/>
                  </a:lnTo>
                  <a:lnTo>
                    <a:pt x="144780" y="42672"/>
                  </a:lnTo>
                  <a:close/>
                </a:path>
                <a:path w="1584960" h="1584960">
                  <a:moveTo>
                    <a:pt x="1481328" y="70104"/>
                  </a:moveTo>
                  <a:lnTo>
                    <a:pt x="1461516" y="54864"/>
                  </a:lnTo>
                  <a:lnTo>
                    <a:pt x="1440180" y="41148"/>
                  </a:lnTo>
                  <a:lnTo>
                    <a:pt x="1459991" y="41148"/>
                  </a:lnTo>
                  <a:lnTo>
                    <a:pt x="1467612" y="45720"/>
                  </a:lnTo>
                  <a:lnTo>
                    <a:pt x="1487424" y="60959"/>
                  </a:lnTo>
                  <a:lnTo>
                    <a:pt x="1496429" y="68580"/>
                  </a:lnTo>
                  <a:lnTo>
                    <a:pt x="1479803" y="68580"/>
                  </a:lnTo>
                  <a:lnTo>
                    <a:pt x="1481328" y="70104"/>
                  </a:lnTo>
                  <a:close/>
                </a:path>
                <a:path w="1584960" h="1584960">
                  <a:moveTo>
                    <a:pt x="105156" y="70104"/>
                  </a:moveTo>
                  <a:lnTo>
                    <a:pt x="105156" y="68580"/>
                  </a:lnTo>
                  <a:lnTo>
                    <a:pt x="107137" y="68580"/>
                  </a:lnTo>
                  <a:lnTo>
                    <a:pt x="105156" y="70104"/>
                  </a:lnTo>
                  <a:close/>
                </a:path>
                <a:path w="1584960" h="1584960">
                  <a:moveTo>
                    <a:pt x="1498823" y="86136"/>
                  </a:moveTo>
                  <a:lnTo>
                    <a:pt x="1479803" y="68580"/>
                  </a:lnTo>
                  <a:lnTo>
                    <a:pt x="1496429" y="68580"/>
                  </a:lnTo>
                  <a:lnTo>
                    <a:pt x="1507235" y="77724"/>
                  </a:lnTo>
                  <a:lnTo>
                    <a:pt x="1513683" y="85344"/>
                  </a:lnTo>
                  <a:lnTo>
                    <a:pt x="1498092" y="85344"/>
                  </a:lnTo>
                  <a:lnTo>
                    <a:pt x="1498823" y="86136"/>
                  </a:lnTo>
                  <a:close/>
                </a:path>
                <a:path w="1584960" h="1584960">
                  <a:moveTo>
                    <a:pt x="86867" y="86867"/>
                  </a:moveTo>
                  <a:lnTo>
                    <a:pt x="86867" y="85344"/>
                  </a:lnTo>
                  <a:lnTo>
                    <a:pt x="88391" y="85344"/>
                  </a:lnTo>
                  <a:lnTo>
                    <a:pt x="86867" y="86867"/>
                  </a:lnTo>
                  <a:close/>
                </a:path>
                <a:path w="1584960" h="1584960">
                  <a:moveTo>
                    <a:pt x="1499616" y="86867"/>
                  </a:moveTo>
                  <a:lnTo>
                    <a:pt x="1498823" y="86136"/>
                  </a:lnTo>
                  <a:lnTo>
                    <a:pt x="1498092" y="85344"/>
                  </a:lnTo>
                  <a:lnTo>
                    <a:pt x="1499616" y="86867"/>
                  </a:lnTo>
                  <a:close/>
                </a:path>
                <a:path w="1584960" h="1584960">
                  <a:moveTo>
                    <a:pt x="1514973" y="86867"/>
                  </a:moveTo>
                  <a:lnTo>
                    <a:pt x="1499616" y="86867"/>
                  </a:lnTo>
                  <a:lnTo>
                    <a:pt x="1498092" y="85344"/>
                  </a:lnTo>
                  <a:lnTo>
                    <a:pt x="1513683" y="85344"/>
                  </a:lnTo>
                  <a:lnTo>
                    <a:pt x="1514973" y="86867"/>
                  </a:lnTo>
                  <a:close/>
                </a:path>
                <a:path w="1584960" h="1584960">
                  <a:moveTo>
                    <a:pt x="1529861" y="105156"/>
                  </a:moveTo>
                  <a:lnTo>
                    <a:pt x="1516380" y="105156"/>
                  </a:lnTo>
                  <a:lnTo>
                    <a:pt x="1498823" y="86136"/>
                  </a:lnTo>
                  <a:lnTo>
                    <a:pt x="1499616" y="86867"/>
                  </a:lnTo>
                  <a:lnTo>
                    <a:pt x="1514973" y="86867"/>
                  </a:lnTo>
                  <a:lnTo>
                    <a:pt x="1524000" y="97536"/>
                  </a:lnTo>
                  <a:lnTo>
                    <a:pt x="1529861" y="105156"/>
                  </a:lnTo>
                  <a:close/>
                </a:path>
                <a:path w="1584960" h="1584960">
                  <a:moveTo>
                    <a:pt x="70104" y="105156"/>
                  </a:moveTo>
                  <a:lnTo>
                    <a:pt x="70104" y="103632"/>
                  </a:lnTo>
                  <a:lnTo>
                    <a:pt x="71393" y="103632"/>
                  </a:lnTo>
                  <a:lnTo>
                    <a:pt x="70104" y="105156"/>
                  </a:lnTo>
                  <a:close/>
                </a:path>
                <a:path w="1584960" h="1584960">
                  <a:moveTo>
                    <a:pt x="1530096" y="124967"/>
                  </a:moveTo>
                  <a:lnTo>
                    <a:pt x="1514855" y="103632"/>
                  </a:lnTo>
                  <a:lnTo>
                    <a:pt x="1516380" y="105156"/>
                  </a:lnTo>
                  <a:lnTo>
                    <a:pt x="1529861" y="105156"/>
                  </a:lnTo>
                  <a:lnTo>
                    <a:pt x="1539239" y="117348"/>
                  </a:lnTo>
                  <a:lnTo>
                    <a:pt x="1542897" y="123444"/>
                  </a:lnTo>
                  <a:lnTo>
                    <a:pt x="1530096" y="123444"/>
                  </a:lnTo>
                  <a:lnTo>
                    <a:pt x="1530096" y="124967"/>
                  </a:lnTo>
                  <a:close/>
                </a:path>
                <a:path w="1584960" h="1584960">
                  <a:moveTo>
                    <a:pt x="54864" y="124967"/>
                  </a:moveTo>
                  <a:lnTo>
                    <a:pt x="54864" y="123444"/>
                  </a:lnTo>
                  <a:lnTo>
                    <a:pt x="55952" y="123444"/>
                  </a:lnTo>
                  <a:lnTo>
                    <a:pt x="54864" y="124967"/>
                  </a:lnTo>
                  <a:close/>
                </a:path>
                <a:path w="1584960" h="1584960">
                  <a:moveTo>
                    <a:pt x="1562100" y="192024"/>
                  </a:moveTo>
                  <a:lnTo>
                    <a:pt x="1559051" y="179832"/>
                  </a:lnTo>
                  <a:lnTo>
                    <a:pt x="1554480" y="167640"/>
                  </a:lnTo>
                  <a:lnTo>
                    <a:pt x="1543812" y="144780"/>
                  </a:lnTo>
                  <a:lnTo>
                    <a:pt x="1530096" y="123444"/>
                  </a:lnTo>
                  <a:lnTo>
                    <a:pt x="1542897" y="123444"/>
                  </a:lnTo>
                  <a:lnTo>
                    <a:pt x="1552955" y="140208"/>
                  </a:lnTo>
                  <a:lnTo>
                    <a:pt x="1563624" y="163067"/>
                  </a:lnTo>
                  <a:lnTo>
                    <a:pt x="1569719" y="175259"/>
                  </a:lnTo>
                  <a:lnTo>
                    <a:pt x="1572767" y="187452"/>
                  </a:lnTo>
                  <a:lnTo>
                    <a:pt x="1573783" y="190500"/>
                  </a:lnTo>
                  <a:lnTo>
                    <a:pt x="1562100" y="190500"/>
                  </a:lnTo>
                  <a:lnTo>
                    <a:pt x="1562100" y="192024"/>
                  </a:lnTo>
                  <a:close/>
                </a:path>
                <a:path w="1584960" h="1584960">
                  <a:moveTo>
                    <a:pt x="22859" y="192024"/>
                  </a:moveTo>
                  <a:lnTo>
                    <a:pt x="22859" y="190500"/>
                  </a:lnTo>
                  <a:lnTo>
                    <a:pt x="23431" y="190500"/>
                  </a:lnTo>
                  <a:lnTo>
                    <a:pt x="22859" y="192024"/>
                  </a:lnTo>
                  <a:close/>
                </a:path>
                <a:path w="1584960" h="1584960">
                  <a:moveTo>
                    <a:pt x="1566671" y="204216"/>
                  </a:moveTo>
                  <a:lnTo>
                    <a:pt x="1562100" y="190500"/>
                  </a:lnTo>
                  <a:lnTo>
                    <a:pt x="1573783" y="190500"/>
                  </a:lnTo>
                  <a:lnTo>
                    <a:pt x="1577339" y="201167"/>
                  </a:lnTo>
                  <a:lnTo>
                    <a:pt x="1577720" y="202691"/>
                  </a:lnTo>
                  <a:lnTo>
                    <a:pt x="1566671" y="202691"/>
                  </a:lnTo>
                  <a:lnTo>
                    <a:pt x="1566671" y="204216"/>
                  </a:lnTo>
                  <a:close/>
                </a:path>
                <a:path w="1584960" h="1584960">
                  <a:moveTo>
                    <a:pt x="19812" y="204216"/>
                  </a:moveTo>
                  <a:lnTo>
                    <a:pt x="19812" y="202691"/>
                  </a:lnTo>
                  <a:lnTo>
                    <a:pt x="20150" y="202691"/>
                  </a:lnTo>
                  <a:lnTo>
                    <a:pt x="19812" y="204216"/>
                  </a:lnTo>
                  <a:close/>
                </a:path>
                <a:path w="1584960" h="1584960">
                  <a:moveTo>
                    <a:pt x="1572767" y="242316"/>
                  </a:moveTo>
                  <a:lnTo>
                    <a:pt x="1571244" y="228600"/>
                  </a:lnTo>
                  <a:lnTo>
                    <a:pt x="1568196" y="216408"/>
                  </a:lnTo>
                  <a:lnTo>
                    <a:pt x="1569719" y="216408"/>
                  </a:lnTo>
                  <a:lnTo>
                    <a:pt x="1566671" y="202691"/>
                  </a:lnTo>
                  <a:lnTo>
                    <a:pt x="1577720" y="202691"/>
                  </a:lnTo>
                  <a:lnTo>
                    <a:pt x="1580387" y="213359"/>
                  </a:lnTo>
                  <a:lnTo>
                    <a:pt x="1583436" y="240791"/>
                  </a:lnTo>
                  <a:lnTo>
                    <a:pt x="1572767" y="240791"/>
                  </a:lnTo>
                  <a:lnTo>
                    <a:pt x="1572767" y="242316"/>
                  </a:lnTo>
                  <a:close/>
                </a:path>
                <a:path w="1584960" h="1584960">
                  <a:moveTo>
                    <a:pt x="12191" y="242316"/>
                  </a:moveTo>
                  <a:lnTo>
                    <a:pt x="12191" y="240791"/>
                  </a:lnTo>
                  <a:lnTo>
                    <a:pt x="12361" y="240791"/>
                  </a:lnTo>
                  <a:lnTo>
                    <a:pt x="12191" y="242316"/>
                  </a:lnTo>
                  <a:close/>
                </a:path>
                <a:path w="1584960" h="1584960">
                  <a:moveTo>
                    <a:pt x="1583436" y="1344168"/>
                  </a:moveTo>
                  <a:lnTo>
                    <a:pt x="1572767" y="1344168"/>
                  </a:lnTo>
                  <a:lnTo>
                    <a:pt x="1574292" y="1330452"/>
                  </a:lnTo>
                  <a:lnTo>
                    <a:pt x="1574292" y="254508"/>
                  </a:lnTo>
                  <a:lnTo>
                    <a:pt x="1572767" y="240791"/>
                  </a:lnTo>
                  <a:lnTo>
                    <a:pt x="1583436" y="240791"/>
                  </a:lnTo>
                  <a:lnTo>
                    <a:pt x="1584960" y="254508"/>
                  </a:lnTo>
                  <a:lnTo>
                    <a:pt x="1584960" y="1330452"/>
                  </a:lnTo>
                  <a:lnTo>
                    <a:pt x="1583436" y="1344168"/>
                  </a:lnTo>
                  <a:close/>
                </a:path>
                <a:path w="1584960" h="1584960">
                  <a:moveTo>
                    <a:pt x="1555089" y="1440180"/>
                  </a:moveTo>
                  <a:lnTo>
                    <a:pt x="1543812" y="1440180"/>
                  </a:lnTo>
                  <a:lnTo>
                    <a:pt x="1554480" y="1417320"/>
                  </a:lnTo>
                  <a:lnTo>
                    <a:pt x="1559051" y="1405128"/>
                  </a:lnTo>
                  <a:lnTo>
                    <a:pt x="1562100" y="1392936"/>
                  </a:lnTo>
                  <a:lnTo>
                    <a:pt x="1566671" y="1380744"/>
                  </a:lnTo>
                  <a:lnTo>
                    <a:pt x="1569719" y="1368552"/>
                  </a:lnTo>
                  <a:lnTo>
                    <a:pt x="1568196" y="1368552"/>
                  </a:lnTo>
                  <a:lnTo>
                    <a:pt x="1571244" y="1356359"/>
                  </a:lnTo>
                  <a:lnTo>
                    <a:pt x="1572767" y="1342644"/>
                  </a:lnTo>
                  <a:lnTo>
                    <a:pt x="1572767" y="1344168"/>
                  </a:lnTo>
                  <a:lnTo>
                    <a:pt x="1583436" y="1344168"/>
                  </a:lnTo>
                  <a:lnTo>
                    <a:pt x="1580387" y="1371600"/>
                  </a:lnTo>
                  <a:lnTo>
                    <a:pt x="1577339" y="1383792"/>
                  </a:lnTo>
                  <a:lnTo>
                    <a:pt x="1572767" y="1395984"/>
                  </a:lnTo>
                  <a:lnTo>
                    <a:pt x="1569719" y="1409700"/>
                  </a:lnTo>
                  <a:lnTo>
                    <a:pt x="1563624" y="1421892"/>
                  </a:lnTo>
                  <a:lnTo>
                    <a:pt x="1555089" y="1440180"/>
                  </a:lnTo>
                  <a:close/>
                </a:path>
                <a:path w="1584960" h="1584960">
                  <a:moveTo>
                    <a:pt x="43484" y="1440180"/>
                  </a:moveTo>
                  <a:lnTo>
                    <a:pt x="42672" y="1440180"/>
                  </a:lnTo>
                  <a:lnTo>
                    <a:pt x="42672" y="1438656"/>
                  </a:lnTo>
                  <a:lnTo>
                    <a:pt x="43484" y="1440180"/>
                  </a:lnTo>
                  <a:close/>
                </a:path>
                <a:path w="1584960" h="1584960">
                  <a:moveTo>
                    <a:pt x="1542179" y="1461516"/>
                  </a:moveTo>
                  <a:lnTo>
                    <a:pt x="1530096" y="1461516"/>
                  </a:lnTo>
                  <a:lnTo>
                    <a:pt x="1543812" y="1438656"/>
                  </a:lnTo>
                  <a:lnTo>
                    <a:pt x="1543812" y="1440180"/>
                  </a:lnTo>
                  <a:lnTo>
                    <a:pt x="1555089" y="1440180"/>
                  </a:lnTo>
                  <a:lnTo>
                    <a:pt x="1552955" y="1444752"/>
                  </a:lnTo>
                  <a:lnTo>
                    <a:pt x="1542179" y="1461516"/>
                  </a:lnTo>
                  <a:close/>
                </a:path>
                <a:path w="1584960" h="1584960">
                  <a:moveTo>
                    <a:pt x="56036" y="1461516"/>
                  </a:moveTo>
                  <a:lnTo>
                    <a:pt x="54864" y="1461516"/>
                  </a:lnTo>
                  <a:lnTo>
                    <a:pt x="54864" y="1459992"/>
                  </a:lnTo>
                  <a:lnTo>
                    <a:pt x="56036" y="1461516"/>
                  </a:lnTo>
                  <a:close/>
                </a:path>
                <a:path w="1584960" h="1584960">
                  <a:moveTo>
                    <a:pt x="1390650" y="1574292"/>
                  </a:moveTo>
                  <a:lnTo>
                    <a:pt x="1316735" y="1574292"/>
                  </a:lnTo>
                  <a:lnTo>
                    <a:pt x="1330451" y="1572768"/>
                  </a:lnTo>
                  <a:lnTo>
                    <a:pt x="1344167" y="1572768"/>
                  </a:lnTo>
                  <a:lnTo>
                    <a:pt x="1356360" y="1571244"/>
                  </a:lnTo>
                  <a:lnTo>
                    <a:pt x="1368551" y="1568196"/>
                  </a:lnTo>
                  <a:lnTo>
                    <a:pt x="1382267" y="1565148"/>
                  </a:lnTo>
                  <a:lnTo>
                    <a:pt x="1380744" y="1565148"/>
                  </a:lnTo>
                  <a:lnTo>
                    <a:pt x="1394460" y="1562100"/>
                  </a:lnTo>
                  <a:lnTo>
                    <a:pt x="1392935" y="1562100"/>
                  </a:lnTo>
                  <a:lnTo>
                    <a:pt x="1417319" y="1552956"/>
                  </a:lnTo>
                  <a:lnTo>
                    <a:pt x="1440180" y="1542288"/>
                  </a:lnTo>
                  <a:lnTo>
                    <a:pt x="1461516" y="1530096"/>
                  </a:lnTo>
                  <a:lnTo>
                    <a:pt x="1459992" y="1530096"/>
                  </a:lnTo>
                  <a:lnTo>
                    <a:pt x="1481328" y="1514856"/>
                  </a:lnTo>
                  <a:lnTo>
                    <a:pt x="1479803" y="1514856"/>
                  </a:lnTo>
                  <a:lnTo>
                    <a:pt x="1499616" y="1498092"/>
                  </a:lnTo>
                  <a:lnTo>
                    <a:pt x="1498092" y="1498092"/>
                  </a:lnTo>
                  <a:lnTo>
                    <a:pt x="1516380" y="1479804"/>
                  </a:lnTo>
                  <a:lnTo>
                    <a:pt x="1514855" y="1479804"/>
                  </a:lnTo>
                  <a:lnTo>
                    <a:pt x="1530096" y="1459992"/>
                  </a:lnTo>
                  <a:lnTo>
                    <a:pt x="1530096" y="1461516"/>
                  </a:lnTo>
                  <a:lnTo>
                    <a:pt x="1542179" y="1461516"/>
                  </a:lnTo>
                  <a:lnTo>
                    <a:pt x="1539239" y="1466088"/>
                  </a:lnTo>
                  <a:lnTo>
                    <a:pt x="1507235" y="1505712"/>
                  </a:lnTo>
                  <a:lnTo>
                    <a:pt x="1467612" y="1539240"/>
                  </a:lnTo>
                  <a:lnTo>
                    <a:pt x="1421892" y="1563624"/>
                  </a:lnTo>
                  <a:lnTo>
                    <a:pt x="1397508" y="1572768"/>
                  </a:lnTo>
                  <a:lnTo>
                    <a:pt x="1390650" y="1574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285028" y="3431551"/>
            <a:ext cx="42799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 spc="-16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01055" y="2866644"/>
            <a:ext cx="1584960" cy="1584960"/>
            <a:chOff x="5401055" y="2866644"/>
            <a:chExt cx="1584960" cy="1584960"/>
          </a:xfrm>
        </p:grpSpPr>
        <p:sp>
          <p:nvSpPr>
            <p:cNvPr id="9" name="object 9"/>
            <p:cNvSpPr/>
            <p:nvPr/>
          </p:nvSpPr>
          <p:spPr>
            <a:xfrm>
              <a:off x="5407151" y="2871215"/>
              <a:ext cx="1574800" cy="1574800"/>
            </a:xfrm>
            <a:custGeom>
              <a:avLst/>
              <a:gdLst/>
              <a:ahLst/>
              <a:cxnLst/>
              <a:rect l="l" t="t" r="r" b="b"/>
              <a:pathLst>
                <a:path w="1574800" h="1574800">
                  <a:moveTo>
                    <a:pt x="1312163" y="1574292"/>
                  </a:moveTo>
                  <a:lnTo>
                    <a:pt x="262128" y="1574292"/>
                  </a:lnTo>
                  <a:lnTo>
                    <a:pt x="215007" y="1570069"/>
                  </a:lnTo>
                  <a:lnTo>
                    <a:pt x="170658" y="1557893"/>
                  </a:lnTo>
                  <a:lnTo>
                    <a:pt x="129822" y="1538506"/>
                  </a:lnTo>
                  <a:lnTo>
                    <a:pt x="93237" y="1512646"/>
                  </a:lnTo>
                  <a:lnTo>
                    <a:pt x="61645" y="1481054"/>
                  </a:lnTo>
                  <a:lnTo>
                    <a:pt x="35785" y="1444469"/>
                  </a:lnTo>
                  <a:lnTo>
                    <a:pt x="16398" y="1403633"/>
                  </a:lnTo>
                  <a:lnTo>
                    <a:pt x="4222" y="1359284"/>
                  </a:lnTo>
                  <a:lnTo>
                    <a:pt x="0" y="1312164"/>
                  </a:lnTo>
                  <a:lnTo>
                    <a:pt x="0" y="263651"/>
                  </a:lnTo>
                  <a:lnTo>
                    <a:pt x="4222" y="216479"/>
                  </a:lnTo>
                  <a:lnTo>
                    <a:pt x="16398" y="171990"/>
                  </a:lnTo>
                  <a:lnTo>
                    <a:pt x="35785" y="130951"/>
                  </a:lnTo>
                  <a:lnTo>
                    <a:pt x="61645" y="94126"/>
                  </a:lnTo>
                  <a:lnTo>
                    <a:pt x="93237" y="62281"/>
                  </a:lnTo>
                  <a:lnTo>
                    <a:pt x="129822" y="36180"/>
                  </a:lnTo>
                  <a:lnTo>
                    <a:pt x="170658" y="16590"/>
                  </a:lnTo>
                  <a:lnTo>
                    <a:pt x="215007" y="4275"/>
                  </a:lnTo>
                  <a:lnTo>
                    <a:pt x="262128" y="0"/>
                  </a:lnTo>
                  <a:lnTo>
                    <a:pt x="1312163" y="0"/>
                  </a:lnTo>
                  <a:lnTo>
                    <a:pt x="1359284" y="4275"/>
                  </a:lnTo>
                  <a:lnTo>
                    <a:pt x="1403633" y="16590"/>
                  </a:lnTo>
                  <a:lnTo>
                    <a:pt x="1444469" y="36180"/>
                  </a:lnTo>
                  <a:lnTo>
                    <a:pt x="1481054" y="62281"/>
                  </a:lnTo>
                  <a:lnTo>
                    <a:pt x="1512646" y="94126"/>
                  </a:lnTo>
                  <a:lnTo>
                    <a:pt x="1538506" y="130951"/>
                  </a:lnTo>
                  <a:lnTo>
                    <a:pt x="1557893" y="171990"/>
                  </a:lnTo>
                  <a:lnTo>
                    <a:pt x="1570069" y="216479"/>
                  </a:lnTo>
                  <a:lnTo>
                    <a:pt x="1574291" y="263651"/>
                  </a:lnTo>
                  <a:lnTo>
                    <a:pt x="1574291" y="1312164"/>
                  </a:lnTo>
                  <a:lnTo>
                    <a:pt x="1570069" y="1359284"/>
                  </a:lnTo>
                  <a:lnTo>
                    <a:pt x="1557893" y="1403633"/>
                  </a:lnTo>
                  <a:lnTo>
                    <a:pt x="1538506" y="1444469"/>
                  </a:lnTo>
                  <a:lnTo>
                    <a:pt x="1512646" y="1481054"/>
                  </a:lnTo>
                  <a:lnTo>
                    <a:pt x="1481054" y="1512646"/>
                  </a:lnTo>
                  <a:lnTo>
                    <a:pt x="1444469" y="1538506"/>
                  </a:lnTo>
                  <a:lnTo>
                    <a:pt x="1403633" y="1557893"/>
                  </a:lnTo>
                  <a:lnTo>
                    <a:pt x="1359284" y="1570069"/>
                  </a:lnTo>
                  <a:lnTo>
                    <a:pt x="1312163" y="1574292"/>
                  </a:lnTo>
                  <a:close/>
                </a:path>
              </a:pathLst>
            </a:custGeom>
            <a:solidFill>
              <a:srgbClr val="52EB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01055" y="2866644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59" h="1584960">
                  <a:moveTo>
                    <a:pt x="1331976" y="1584959"/>
                  </a:moveTo>
                  <a:lnTo>
                    <a:pt x="254508" y="1584959"/>
                  </a:lnTo>
                  <a:lnTo>
                    <a:pt x="227076" y="1581912"/>
                  </a:lnTo>
                  <a:lnTo>
                    <a:pt x="214883" y="1578864"/>
                  </a:lnTo>
                  <a:lnTo>
                    <a:pt x="201167" y="1575816"/>
                  </a:lnTo>
                  <a:lnTo>
                    <a:pt x="164592" y="1563624"/>
                  </a:lnTo>
                  <a:lnTo>
                    <a:pt x="118872" y="1539240"/>
                  </a:lnTo>
                  <a:lnTo>
                    <a:pt x="60960" y="1487424"/>
                  </a:lnTo>
                  <a:lnTo>
                    <a:pt x="33528" y="1444752"/>
                  </a:lnTo>
                  <a:lnTo>
                    <a:pt x="16764" y="1409700"/>
                  </a:lnTo>
                  <a:lnTo>
                    <a:pt x="6096" y="1371600"/>
                  </a:lnTo>
                  <a:lnTo>
                    <a:pt x="1524" y="1344168"/>
                  </a:lnTo>
                  <a:lnTo>
                    <a:pt x="1524" y="1330452"/>
                  </a:lnTo>
                  <a:lnTo>
                    <a:pt x="0" y="1316736"/>
                  </a:lnTo>
                  <a:lnTo>
                    <a:pt x="0" y="268224"/>
                  </a:lnTo>
                  <a:lnTo>
                    <a:pt x="1524" y="254508"/>
                  </a:lnTo>
                  <a:lnTo>
                    <a:pt x="1524" y="240791"/>
                  </a:lnTo>
                  <a:lnTo>
                    <a:pt x="3048" y="227075"/>
                  </a:lnTo>
                  <a:lnTo>
                    <a:pt x="6096" y="213359"/>
                  </a:lnTo>
                  <a:lnTo>
                    <a:pt x="9144" y="201167"/>
                  </a:lnTo>
                  <a:lnTo>
                    <a:pt x="12192" y="187452"/>
                  </a:lnTo>
                  <a:lnTo>
                    <a:pt x="45720" y="117348"/>
                  </a:lnTo>
                  <a:lnTo>
                    <a:pt x="79248" y="77724"/>
                  </a:lnTo>
                  <a:lnTo>
                    <a:pt x="118872" y="45720"/>
                  </a:lnTo>
                  <a:lnTo>
                    <a:pt x="164592" y="21336"/>
                  </a:lnTo>
                  <a:lnTo>
                    <a:pt x="176783" y="15240"/>
                  </a:lnTo>
                  <a:lnTo>
                    <a:pt x="188976" y="12191"/>
                  </a:lnTo>
                  <a:lnTo>
                    <a:pt x="201167" y="7620"/>
                  </a:lnTo>
                  <a:lnTo>
                    <a:pt x="214883" y="4572"/>
                  </a:lnTo>
                  <a:lnTo>
                    <a:pt x="227076" y="3048"/>
                  </a:lnTo>
                  <a:lnTo>
                    <a:pt x="254508" y="0"/>
                  </a:lnTo>
                  <a:lnTo>
                    <a:pt x="1331976" y="0"/>
                  </a:lnTo>
                  <a:lnTo>
                    <a:pt x="1345692" y="1524"/>
                  </a:lnTo>
                  <a:lnTo>
                    <a:pt x="1357884" y="3048"/>
                  </a:lnTo>
                  <a:lnTo>
                    <a:pt x="1371600" y="4572"/>
                  </a:lnTo>
                  <a:lnTo>
                    <a:pt x="1385316" y="7620"/>
                  </a:lnTo>
                  <a:lnTo>
                    <a:pt x="1393444" y="10667"/>
                  </a:lnTo>
                  <a:lnTo>
                    <a:pt x="256032" y="10667"/>
                  </a:lnTo>
                  <a:lnTo>
                    <a:pt x="228600" y="13716"/>
                  </a:lnTo>
                  <a:lnTo>
                    <a:pt x="230124" y="13716"/>
                  </a:lnTo>
                  <a:lnTo>
                    <a:pt x="216408" y="16764"/>
                  </a:lnTo>
                  <a:lnTo>
                    <a:pt x="204216" y="18288"/>
                  </a:lnTo>
                  <a:lnTo>
                    <a:pt x="192024" y="22859"/>
                  </a:lnTo>
                  <a:lnTo>
                    <a:pt x="179832" y="25908"/>
                  </a:lnTo>
                  <a:lnTo>
                    <a:pt x="169164" y="30480"/>
                  </a:lnTo>
                  <a:lnTo>
                    <a:pt x="149161" y="41148"/>
                  </a:lnTo>
                  <a:lnTo>
                    <a:pt x="146304" y="41148"/>
                  </a:lnTo>
                  <a:lnTo>
                    <a:pt x="124967" y="54864"/>
                  </a:lnTo>
                  <a:lnTo>
                    <a:pt x="107137" y="68580"/>
                  </a:lnTo>
                  <a:lnTo>
                    <a:pt x="105156" y="68580"/>
                  </a:lnTo>
                  <a:lnTo>
                    <a:pt x="88391" y="85344"/>
                  </a:lnTo>
                  <a:lnTo>
                    <a:pt x="86867" y="85344"/>
                  </a:lnTo>
                  <a:lnTo>
                    <a:pt x="71393" y="103632"/>
                  </a:lnTo>
                  <a:lnTo>
                    <a:pt x="70104" y="103632"/>
                  </a:lnTo>
                  <a:lnTo>
                    <a:pt x="54864" y="124967"/>
                  </a:lnTo>
                  <a:lnTo>
                    <a:pt x="55408" y="124967"/>
                  </a:lnTo>
                  <a:lnTo>
                    <a:pt x="42672" y="144780"/>
                  </a:lnTo>
                  <a:lnTo>
                    <a:pt x="32004" y="167640"/>
                  </a:lnTo>
                  <a:lnTo>
                    <a:pt x="23431" y="190500"/>
                  </a:lnTo>
                  <a:lnTo>
                    <a:pt x="22860" y="190500"/>
                  </a:lnTo>
                  <a:lnTo>
                    <a:pt x="20150" y="202691"/>
                  </a:lnTo>
                  <a:lnTo>
                    <a:pt x="19812" y="202691"/>
                  </a:lnTo>
                  <a:lnTo>
                    <a:pt x="16764" y="216408"/>
                  </a:lnTo>
                  <a:lnTo>
                    <a:pt x="15240" y="228600"/>
                  </a:lnTo>
                  <a:lnTo>
                    <a:pt x="13885" y="240791"/>
                  </a:lnTo>
                  <a:lnTo>
                    <a:pt x="13716" y="240791"/>
                  </a:lnTo>
                  <a:lnTo>
                    <a:pt x="12192" y="254508"/>
                  </a:lnTo>
                  <a:lnTo>
                    <a:pt x="12192" y="1330452"/>
                  </a:lnTo>
                  <a:lnTo>
                    <a:pt x="13716" y="1342644"/>
                  </a:lnTo>
                  <a:lnTo>
                    <a:pt x="15240" y="1356359"/>
                  </a:lnTo>
                  <a:lnTo>
                    <a:pt x="16764" y="1368552"/>
                  </a:lnTo>
                  <a:lnTo>
                    <a:pt x="22860" y="1392936"/>
                  </a:lnTo>
                  <a:lnTo>
                    <a:pt x="32004" y="1417320"/>
                  </a:lnTo>
                  <a:lnTo>
                    <a:pt x="42672" y="1440180"/>
                  </a:lnTo>
                  <a:lnTo>
                    <a:pt x="43586" y="1440180"/>
                  </a:lnTo>
                  <a:lnTo>
                    <a:pt x="55473" y="1459992"/>
                  </a:lnTo>
                  <a:lnTo>
                    <a:pt x="54864" y="1459992"/>
                  </a:lnTo>
                  <a:lnTo>
                    <a:pt x="70104" y="1479804"/>
                  </a:lnTo>
                  <a:lnTo>
                    <a:pt x="105156" y="1514856"/>
                  </a:lnTo>
                  <a:lnTo>
                    <a:pt x="146304" y="1542288"/>
                  </a:lnTo>
                  <a:lnTo>
                    <a:pt x="192024" y="1562100"/>
                  </a:lnTo>
                  <a:lnTo>
                    <a:pt x="230124" y="1571244"/>
                  </a:lnTo>
                  <a:lnTo>
                    <a:pt x="228600" y="1571244"/>
                  </a:lnTo>
                  <a:lnTo>
                    <a:pt x="242316" y="1572768"/>
                  </a:lnTo>
                  <a:lnTo>
                    <a:pt x="254508" y="1572768"/>
                  </a:lnTo>
                  <a:lnTo>
                    <a:pt x="268224" y="1574292"/>
                  </a:lnTo>
                  <a:lnTo>
                    <a:pt x="1391412" y="1574292"/>
                  </a:lnTo>
                  <a:lnTo>
                    <a:pt x="1385316" y="1575816"/>
                  </a:lnTo>
                  <a:lnTo>
                    <a:pt x="1357884" y="1581912"/>
                  </a:lnTo>
                  <a:lnTo>
                    <a:pt x="1345692" y="1583436"/>
                  </a:lnTo>
                  <a:lnTo>
                    <a:pt x="1331976" y="1584959"/>
                  </a:lnTo>
                  <a:close/>
                </a:path>
                <a:path w="1584959" h="1584960">
                  <a:moveTo>
                    <a:pt x="1440180" y="42672"/>
                  </a:moveTo>
                  <a:lnTo>
                    <a:pt x="1417320" y="30480"/>
                  </a:lnTo>
                  <a:lnTo>
                    <a:pt x="1406651" y="25908"/>
                  </a:lnTo>
                  <a:lnTo>
                    <a:pt x="1394460" y="22859"/>
                  </a:lnTo>
                  <a:lnTo>
                    <a:pt x="1382267" y="18288"/>
                  </a:lnTo>
                  <a:lnTo>
                    <a:pt x="1370076" y="16764"/>
                  </a:lnTo>
                  <a:lnTo>
                    <a:pt x="1356360" y="13716"/>
                  </a:lnTo>
                  <a:lnTo>
                    <a:pt x="1344167" y="12191"/>
                  </a:lnTo>
                  <a:lnTo>
                    <a:pt x="1330451" y="10667"/>
                  </a:lnTo>
                  <a:lnTo>
                    <a:pt x="1393444" y="10667"/>
                  </a:lnTo>
                  <a:lnTo>
                    <a:pt x="1397508" y="12191"/>
                  </a:lnTo>
                  <a:lnTo>
                    <a:pt x="1409700" y="15240"/>
                  </a:lnTo>
                  <a:lnTo>
                    <a:pt x="1421892" y="21336"/>
                  </a:lnTo>
                  <a:lnTo>
                    <a:pt x="1444751" y="32004"/>
                  </a:lnTo>
                  <a:lnTo>
                    <a:pt x="1459991" y="41148"/>
                  </a:lnTo>
                  <a:lnTo>
                    <a:pt x="1440180" y="41148"/>
                  </a:lnTo>
                  <a:lnTo>
                    <a:pt x="1440180" y="42672"/>
                  </a:lnTo>
                  <a:close/>
                </a:path>
                <a:path w="1584959" h="1584960">
                  <a:moveTo>
                    <a:pt x="146304" y="42672"/>
                  </a:moveTo>
                  <a:lnTo>
                    <a:pt x="146304" y="41148"/>
                  </a:lnTo>
                  <a:lnTo>
                    <a:pt x="149161" y="41148"/>
                  </a:lnTo>
                  <a:lnTo>
                    <a:pt x="146304" y="42672"/>
                  </a:lnTo>
                  <a:close/>
                </a:path>
                <a:path w="1584959" h="1584960">
                  <a:moveTo>
                    <a:pt x="1481328" y="70104"/>
                  </a:moveTo>
                  <a:lnTo>
                    <a:pt x="1461516" y="54864"/>
                  </a:lnTo>
                  <a:lnTo>
                    <a:pt x="1440180" y="41148"/>
                  </a:lnTo>
                  <a:lnTo>
                    <a:pt x="1459991" y="41148"/>
                  </a:lnTo>
                  <a:lnTo>
                    <a:pt x="1467612" y="45720"/>
                  </a:lnTo>
                  <a:lnTo>
                    <a:pt x="1488948" y="60959"/>
                  </a:lnTo>
                  <a:lnTo>
                    <a:pt x="1497261" y="68580"/>
                  </a:lnTo>
                  <a:lnTo>
                    <a:pt x="1481328" y="68580"/>
                  </a:lnTo>
                  <a:lnTo>
                    <a:pt x="1481328" y="70104"/>
                  </a:lnTo>
                  <a:close/>
                </a:path>
                <a:path w="1584959" h="1584960">
                  <a:moveTo>
                    <a:pt x="105156" y="70104"/>
                  </a:moveTo>
                  <a:lnTo>
                    <a:pt x="105156" y="68580"/>
                  </a:lnTo>
                  <a:lnTo>
                    <a:pt x="107137" y="68580"/>
                  </a:lnTo>
                  <a:lnTo>
                    <a:pt x="105156" y="70104"/>
                  </a:lnTo>
                  <a:close/>
                </a:path>
                <a:path w="1584959" h="1584960">
                  <a:moveTo>
                    <a:pt x="1499616" y="86867"/>
                  </a:moveTo>
                  <a:lnTo>
                    <a:pt x="1481328" y="68580"/>
                  </a:lnTo>
                  <a:lnTo>
                    <a:pt x="1497261" y="68580"/>
                  </a:lnTo>
                  <a:lnTo>
                    <a:pt x="1507236" y="77724"/>
                  </a:lnTo>
                  <a:lnTo>
                    <a:pt x="1513684" y="85344"/>
                  </a:lnTo>
                  <a:lnTo>
                    <a:pt x="1499616" y="85344"/>
                  </a:lnTo>
                  <a:lnTo>
                    <a:pt x="1499616" y="86867"/>
                  </a:lnTo>
                  <a:close/>
                </a:path>
                <a:path w="1584959" h="1584960">
                  <a:moveTo>
                    <a:pt x="86867" y="86867"/>
                  </a:moveTo>
                  <a:lnTo>
                    <a:pt x="86867" y="85344"/>
                  </a:lnTo>
                  <a:lnTo>
                    <a:pt x="88391" y="85344"/>
                  </a:lnTo>
                  <a:lnTo>
                    <a:pt x="86867" y="86867"/>
                  </a:lnTo>
                  <a:close/>
                </a:path>
                <a:path w="1584959" h="1584960">
                  <a:moveTo>
                    <a:pt x="1516380" y="105156"/>
                  </a:moveTo>
                  <a:lnTo>
                    <a:pt x="1499616" y="85344"/>
                  </a:lnTo>
                  <a:lnTo>
                    <a:pt x="1513684" y="85344"/>
                  </a:lnTo>
                  <a:lnTo>
                    <a:pt x="1524000" y="97536"/>
                  </a:lnTo>
                  <a:lnTo>
                    <a:pt x="1528689" y="103632"/>
                  </a:lnTo>
                  <a:lnTo>
                    <a:pt x="1516380" y="103632"/>
                  </a:lnTo>
                  <a:lnTo>
                    <a:pt x="1516380" y="105156"/>
                  </a:lnTo>
                  <a:close/>
                </a:path>
                <a:path w="1584959" h="1584960">
                  <a:moveTo>
                    <a:pt x="70104" y="105156"/>
                  </a:moveTo>
                  <a:lnTo>
                    <a:pt x="70104" y="103632"/>
                  </a:lnTo>
                  <a:lnTo>
                    <a:pt x="71393" y="103632"/>
                  </a:lnTo>
                  <a:lnTo>
                    <a:pt x="70104" y="105156"/>
                  </a:lnTo>
                  <a:close/>
                </a:path>
                <a:path w="1584959" h="1584960">
                  <a:moveTo>
                    <a:pt x="1543812" y="124967"/>
                  </a:moveTo>
                  <a:lnTo>
                    <a:pt x="1531620" y="124967"/>
                  </a:lnTo>
                  <a:lnTo>
                    <a:pt x="1516380" y="103632"/>
                  </a:lnTo>
                  <a:lnTo>
                    <a:pt x="1528689" y="103632"/>
                  </a:lnTo>
                  <a:lnTo>
                    <a:pt x="1539240" y="117348"/>
                  </a:lnTo>
                  <a:lnTo>
                    <a:pt x="1543812" y="124967"/>
                  </a:lnTo>
                  <a:close/>
                </a:path>
                <a:path w="1584959" h="1584960">
                  <a:moveTo>
                    <a:pt x="55408" y="124967"/>
                  </a:moveTo>
                  <a:lnTo>
                    <a:pt x="54864" y="124967"/>
                  </a:lnTo>
                  <a:lnTo>
                    <a:pt x="56388" y="123444"/>
                  </a:lnTo>
                  <a:lnTo>
                    <a:pt x="55408" y="124967"/>
                  </a:lnTo>
                  <a:close/>
                </a:path>
                <a:path w="1584959" h="1584960">
                  <a:moveTo>
                    <a:pt x="1563624" y="192024"/>
                  </a:moveTo>
                  <a:lnTo>
                    <a:pt x="1554480" y="167640"/>
                  </a:lnTo>
                  <a:lnTo>
                    <a:pt x="1543812" y="144780"/>
                  </a:lnTo>
                  <a:lnTo>
                    <a:pt x="1530096" y="123444"/>
                  </a:lnTo>
                  <a:lnTo>
                    <a:pt x="1531620" y="124967"/>
                  </a:lnTo>
                  <a:lnTo>
                    <a:pt x="1543812" y="124967"/>
                  </a:lnTo>
                  <a:lnTo>
                    <a:pt x="1552956" y="140208"/>
                  </a:lnTo>
                  <a:lnTo>
                    <a:pt x="1565148" y="163067"/>
                  </a:lnTo>
                  <a:lnTo>
                    <a:pt x="1574292" y="187452"/>
                  </a:lnTo>
                  <a:lnTo>
                    <a:pt x="1574969" y="190500"/>
                  </a:lnTo>
                  <a:lnTo>
                    <a:pt x="1563624" y="190500"/>
                  </a:lnTo>
                  <a:lnTo>
                    <a:pt x="1563624" y="192024"/>
                  </a:lnTo>
                  <a:close/>
                </a:path>
                <a:path w="1584959" h="1584960">
                  <a:moveTo>
                    <a:pt x="22860" y="192024"/>
                  </a:moveTo>
                  <a:lnTo>
                    <a:pt x="22860" y="190500"/>
                  </a:lnTo>
                  <a:lnTo>
                    <a:pt x="23431" y="190500"/>
                  </a:lnTo>
                  <a:lnTo>
                    <a:pt x="22860" y="192024"/>
                  </a:lnTo>
                  <a:close/>
                </a:path>
                <a:path w="1584959" h="1584960">
                  <a:moveTo>
                    <a:pt x="1566672" y="204216"/>
                  </a:moveTo>
                  <a:lnTo>
                    <a:pt x="1563624" y="190500"/>
                  </a:lnTo>
                  <a:lnTo>
                    <a:pt x="1574969" y="190500"/>
                  </a:lnTo>
                  <a:lnTo>
                    <a:pt x="1577340" y="201167"/>
                  </a:lnTo>
                  <a:lnTo>
                    <a:pt x="1577721" y="202691"/>
                  </a:lnTo>
                  <a:lnTo>
                    <a:pt x="1566672" y="202691"/>
                  </a:lnTo>
                  <a:lnTo>
                    <a:pt x="1566672" y="204216"/>
                  </a:lnTo>
                  <a:close/>
                </a:path>
                <a:path w="1584959" h="1584960">
                  <a:moveTo>
                    <a:pt x="19812" y="204216"/>
                  </a:moveTo>
                  <a:lnTo>
                    <a:pt x="19812" y="202691"/>
                  </a:lnTo>
                  <a:lnTo>
                    <a:pt x="20150" y="202691"/>
                  </a:lnTo>
                  <a:lnTo>
                    <a:pt x="19812" y="204216"/>
                  </a:lnTo>
                  <a:close/>
                </a:path>
                <a:path w="1584959" h="1584960">
                  <a:moveTo>
                    <a:pt x="1572767" y="242316"/>
                  </a:moveTo>
                  <a:lnTo>
                    <a:pt x="1571244" y="228600"/>
                  </a:lnTo>
                  <a:lnTo>
                    <a:pt x="1569720" y="216408"/>
                  </a:lnTo>
                  <a:lnTo>
                    <a:pt x="1566672" y="202691"/>
                  </a:lnTo>
                  <a:lnTo>
                    <a:pt x="1577721" y="202691"/>
                  </a:lnTo>
                  <a:lnTo>
                    <a:pt x="1580388" y="213359"/>
                  </a:lnTo>
                  <a:lnTo>
                    <a:pt x="1581912" y="227075"/>
                  </a:lnTo>
                  <a:lnTo>
                    <a:pt x="1584960" y="240791"/>
                  </a:lnTo>
                  <a:lnTo>
                    <a:pt x="1572767" y="240791"/>
                  </a:lnTo>
                  <a:lnTo>
                    <a:pt x="1572767" y="242316"/>
                  </a:lnTo>
                  <a:close/>
                </a:path>
                <a:path w="1584959" h="1584960">
                  <a:moveTo>
                    <a:pt x="13716" y="242316"/>
                  </a:moveTo>
                  <a:lnTo>
                    <a:pt x="13716" y="240791"/>
                  </a:lnTo>
                  <a:lnTo>
                    <a:pt x="13885" y="240791"/>
                  </a:lnTo>
                  <a:lnTo>
                    <a:pt x="13716" y="242316"/>
                  </a:lnTo>
                  <a:close/>
                </a:path>
                <a:path w="1584959" h="1584960">
                  <a:moveTo>
                    <a:pt x="1584960" y="1344168"/>
                  </a:moveTo>
                  <a:lnTo>
                    <a:pt x="1572767" y="1344168"/>
                  </a:lnTo>
                  <a:lnTo>
                    <a:pt x="1574292" y="1330452"/>
                  </a:lnTo>
                  <a:lnTo>
                    <a:pt x="1574292" y="254508"/>
                  </a:lnTo>
                  <a:lnTo>
                    <a:pt x="1572767" y="240791"/>
                  </a:lnTo>
                  <a:lnTo>
                    <a:pt x="1584960" y="240791"/>
                  </a:lnTo>
                  <a:lnTo>
                    <a:pt x="1584960" y="1344168"/>
                  </a:lnTo>
                  <a:close/>
                </a:path>
                <a:path w="1584959" h="1584960">
                  <a:moveTo>
                    <a:pt x="1555394" y="1440180"/>
                  </a:moveTo>
                  <a:lnTo>
                    <a:pt x="1543812" y="1440180"/>
                  </a:lnTo>
                  <a:lnTo>
                    <a:pt x="1554480" y="1417320"/>
                  </a:lnTo>
                  <a:lnTo>
                    <a:pt x="1563624" y="1392936"/>
                  </a:lnTo>
                  <a:lnTo>
                    <a:pt x="1569720" y="1368552"/>
                  </a:lnTo>
                  <a:lnTo>
                    <a:pt x="1571244" y="1356359"/>
                  </a:lnTo>
                  <a:lnTo>
                    <a:pt x="1572767" y="1342644"/>
                  </a:lnTo>
                  <a:lnTo>
                    <a:pt x="1572767" y="1344168"/>
                  </a:lnTo>
                  <a:lnTo>
                    <a:pt x="1584960" y="1344168"/>
                  </a:lnTo>
                  <a:lnTo>
                    <a:pt x="1581912" y="1357884"/>
                  </a:lnTo>
                  <a:lnTo>
                    <a:pt x="1580388" y="1371600"/>
                  </a:lnTo>
                  <a:lnTo>
                    <a:pt x="1574292" y="1395984"/>
                  </a:lnTo>
                  <a:lnTo>
                    <a:pt x="1569720" y="1409700"/>
                  </a:lnTo>
                  <a:lnTo>
                    <a:pt x="1565148" y="1421892"/>
                  </a:lnTo>
                  <a:lnTo>
                    <a:pt x="1555394" y="1440180"/>
                  </a:lnTo>
                  <a:close/>
                </a:path>
                <a:path w="1584959" h="1584960">
                  <a:moveTo>
                    <a:pt x="43586" y="1440180"/>
                  </a:moveTo>
                  <a:lnTo>
                    <a:pt x="42672" y="1440180"/>
                  </a:lnTo>
                  <a:lnTo>
                    <a:pt x="42672" y="1438656"/>
                  </a:lnTo>
                  <a:lnTo>
                    <a:pt x="43586" y="1440180"/>
                  </a:lnTo>
                  <a:close/>
                </a:path>
                <a:path w="1584959" h="1584960">
                  <a:moveTo>
                    <a:pt x="1530096" y="1461516"/>
                  </a:moveTo>
                  <a:lnTo>
                    <a:pt x="1543812" y="1438656"/>
                  </a:lnTo>
                  <a:lnTo>
                    <a:pt x="1543812" y="1440180"/>
                  </a:lnTo>
                  <a:lnTo>
                    <a:pt x="1555394" y="1440180"/>
                  </a:lnTo>
                  <a:lnTo>
                    <a:pt x="1552956" y="1444752"/>
                  </a:lnTo>
                  <a:lnTo>
                    <a:pt x="1543159" y="1459992"/>
                  </a:lnTo>
                  <a:lnTo>
                    <a:pt x="1531620" y="1459992"/>
                  </a:lnTo>
                  <a:lnTo>
                    <a:pt x="1530096" y="1461516"/>
                  </a:lnTo>
                  <a:close/>
                </a:path>
                <a:path w="1584959" h="1584960">
                  <a:moveTo>
                    <a:pt x="56388" y="1461516"/>
                  </a:moveTo>
                  <a:lnTo>
                    <a:pt x="54864" y="1459992"/>
                  </a:lnTo>
                  <a:lnTo>
                    <a:pt x="55473" y="1459992"/>
                  </a:lnTo>
                  <a:lnTo>
                    <a:pt x="56388" y="1461516"/>
                  </a:lnTo>
                  <a:close/>
                </a:path>
                <a:path w="1584959" h="1584960">
                  <a:moveTo>
                    <a:pt x="1391412" y="1574292"/>
                  </a:moveTo>
                  <a:lnTo>
                    <a:pt x="1318260" y="1574292"/>
                  </a:lnTo>
                  <a:lnTo>
                    <a:pt x="1330451" y="1572768"/>
                  </a:lnTo>
                  <a:lnTo>
                    <a:pt x="1344167" y="1572768"/>
                  </a:lnTo>
                  <a:lnTo>
                    <a:pt x="1356360" y="1571244"/>
                  </a:lnTo>
                  <a:lnTo>
                    <a:pt x="1394460" y="1562100"/>
                  </a:lnTo>
                  <a:lnTo>
                    <a:pt x="1440180" y="1542288"/>
                  </a:lnTo>
                  <a:lnTo>
                    <a:pt x="1481328" y="1514856"/>
                  </a:lnTo>
                  <a:lnTo>
                    <a:pt x="1516380" y="1479804"/>
                  </a:lnTo>
                  <a:lnTo>
                    <a:pt x="1531620" y="1459992"/>
                  </a:lnTo>
                  <a:lnTo>
                    <a:pt x="1543159" y="1459992"/>
                  </a:lnTo>
                  <a:lnTo>
                    <a:pt x="1507236" y="1505712"/>
                  </a:lnTo>
                  <a:lnTo>
                    <a:pt x="1467612" y="1539240"/>
                  </a:lnTo>
                  <a:lnTo>
                    <a:pt x="1421892" y="1563624"/>
                  </a:lnTo>
                  <a:lnTo>
                    <a:pt x="1397508" y="1572768"/>
                  </a:lnTo>
                  <a:lnTo>
                    <a:pt x="1391412" y="1574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691608" y="3431551"/>
            <a:ext cx="100330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35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50" spc="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35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50" spc="-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5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06367" y="4561332"/>
            <a:ext cx="1584960" cy="1584960"/>
            <a:chOff x="3706367" y="4561332"/>
            <a:chExt cx="1584960" cy="1584960"/>
          </a:xfrm>
        </p:grpSpPr>
        <p:sp>
          <p:nvSpPr>
            <p:cNvPr id="13" name="object 13"/>
            <p:cNvSpPr/>
            <p:nvPr/>
          </p:nvSpPr>
          <p:spPr>
            <a:xfrm>
              <a:off x="3712463" y="4567427"/>
              <a:ext cx="1574800" cy="1574800"/>
            </a:xfrm>
            <a:custGeom>
              <a:avLst/>
              <a:gdLst/>
              <a:ahLst/>
              <a:cxnLst/>
              <a:rect l="l" t="t" r="r" b="b"/>
              <a:pathLst>
                <a:path w="1574800" h="1574800">
                  <a:moveTo>
                    <a:pt x="1310640" y="1574291"/>
                  </a:moveTo>
                  <a:lnTo>
                    <a:pt x="262128" y="1574291"/>
                  </a:lnTo>
                  <a:lnTo>
                    <a:pt x="215007" y="1570016"/>
                  </a:lnTo>
                  <a:lnTo>
                    <a:pt x="170658" y="1557701"/>
                  </a:lnTo>
                  <a:lnTo>
                    <a:pt x="129822" y="1538111"/>
                  </a:lnTo>
                  <a:lnTo>
                    <a:pt x="93237" y="1512010"/>
                  </a:lnTo>
                  <a:lnTo>
                    <a:pt x="61645" y="1480165"/>
                  </a:lnTo>
                  <a:lnTo>
                    <a:pt x="35785" y="1443340"/>
                  </a:lnTo>
                  <a:lnTo>
                    <a:pt x="16398" y="1402301"/>
                  </a:lnTo>
                  <a:lnTo>
                    <a:pt x="4222" y="1357812"/>
                  </a:lnTo>
                  <a:lnTo>
                    <a:pt x="0" y="1310640"/>
                  </a:lnTo>
                  <a:lnTo>
                    <a:pt x="0" y="262127"/>
                  </a:lnTo>
                  <a:lnTo>
                    <a:pt x="4222" y="215007"/>
                  </a:lnTo>
                  <a:lnTo>
                    <a:pt x="16398" y="170658"/>
                  </a:lnTo>
                  <a:lnTo>
                    <a:pt x="35785" y="129822"/>
                  </a:lnTo>
                  <a:lnTo>
                    <a:pt x="61645" y="93237"/>
                  </a:lnTo>
                  <a:lnTo>
                    <a:pt x="93237" y="61645"/>
                  </a:lnTo>
                  <a:lnTo>
                    <a:pt x="129822" y="35785"/>
                  </a:lnTo>
                  <a:lnTo>
                    <a:pt x="170658" y="16398"/>
                  </a:lnTo>
                  <a:lnTo>
                    <a:pt x="215007" y="4222"/>
                  </a:lnTo>
                  <a:lnTo>
                    <a:pt x="262128" y="0"/>
                  </a:lnTo>
                  <a:lnTo>
                    <a:pt x="1310640" y="0"/>
                  </a:lnTo>
                  <a:lnTo>
                    <a:pt x="1357812" y="4222"/>
                  </a:lnTo>
                  <a:lnTo>
                    <a:pt x="1402301" y="16398"/>
                  </a:lnTo>
                  <a:lnTo>
                    <a:pt x="1443340" y="35785"/>
                  </a:lnTo>
                  <a:lnTo>
                    <a:pt x="1480165" y="61645"/>
                  </a:lnTo>
                  <a:lnTo>
                    <a:pt x="1512010" y="93237"/>
                  </a:lnTo>
                  <a:lnTo>
                    <a:pt x="1538111" y="129822"/>
                  </a:lnTo>
                  <a:lnTo>
                    <a:pt x="1557701" y="170658"/>
                  </a:lnTo>
                  <a:lnTo>
                    <a:pt x="1570016" y="215007"/>
                  </a:lnTo>
                  <a:lnTo>
                    <a:pt x="1574291" y="262127"/>
                  </a:lnTo>
                  <a:lnTo>
                    <a:pt x="1574291" y="1310640"/>
                  </a:lnTo>
                  <a:lnTo>
                    <a:pt x="1570016" y="1357812"/>
                  </a:lnTo>
                  <a:lnTo>
                    <a:pt x="1557701" y="1402301"/>
                  </a:lnTo>
                  <a:lnTo>
                    <a:pt x="1538111" y="1443340"/>
                  </a:lnTo>
                  <a:lnTo>
                    <a:pt x="1512010" y="1480165"/>
                  </a:lnTo>
                  <a:lnTo>
                    <a:pt x="1480165" y="1512010"/>
                  </a:lnTo>
                  <a:lnTo>
                    <a:pt x="1443340" y="1538111"/>
                  </a:lnTo>
                  <a:lnTo>
                    <a:pt x="1402301" y="1557701"/>
                  </a:lnTo>
                  <a:lnTo>
                    <a:pt x="1357812" y="1570016"/>
                  </a:lnTo>
                  <a:lnTo>
                    <a:pt x="1310640" y="1574291"/>
                  </a:lnTo>
                  <a:close/>
                </a:path>
              </a:pathLst>
            </a:custGeom>
            <a:solidFill>
              <a:srgbClr val="2DD6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706367" y="4561332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0451" y="1584960"/>
                  </a:moveTo>
                  <a:lnTo>
                    <a:pt x="254508" y="1584960"/>
                  </a:lnTo>
                  <a:lnTo>
                    <a:pt x="227075" y="1581912"/>
                  </a:lnTo>
                  <a:lnTo>
                    <a:pt x="214883" y="1580387"/>
                  </a:lnTo>
                  <a:lnTo>
                    <a:pt x="201167" y="1577339"/>
                  </a:lnTo>
                  <a:lnTo>
                    <a:pt x="188975" y="1572767"/>
                  </a:lnTo>
                  <a:lnTo>
                    <a:pt x="176783" y="1569719"/>
                  </a:lnTo>
                  <a:lnTo>
                    <a:pt x="140208" y="1552955"/>
                  </a:lnTo>
                  <a:lnTo>
                    <a:pt x="97535" y="1524000"/>
                  </a:lnTo>
                  <a:lnTo>
                    <a:pt x="60959" y="1487423"/>
                  </a:lnTo>
                  <a:lnTo>
                    <a:pt x="32004" y="1444751"/>
                  </a:lnTo>
                  <a:lnTo>
                    <a:pt x="12191" y="1397507"/>
                  </a:lnTo>
                  <a:lnTo>
                    <a:pt x="9143" y="1383791"/>
                  </a:lnTo>
                  <a:lnTo>
                    <a:pt x="6096" y="1371600"/>
                  </a:lnTo>
                  <a:lnTo>
                    <a:pt x="3048" y="1357884"/>
                  </a:lnTo>
                  <a:lnTo>
                    <a:pt x="0" y="1330451"/>
                  </a:lnTo>
                  <a:lnTo>
                    <a:pt x="0" y="254508"/>
                  </a:lnTo>
                  <a:lnTo>
                    <a:pt x="6096" y="213359"/>
                  </a:lnTo>
                  <a:lnTo>
                    <a:pt x="16764" y="175259"/>
                  </a:lnTo>
                  <a:lnTo>
                    <a:pt x="32004" y="140208"/>
                  </a:lnTo>
                  <a:lnTo>
                    <a:pt x="60959" y="97535"/>
                  </a:lnTo>
                  <a:lnTo>
                    <a:pt x="97535" y="60959"/>
                  </a:lnTo>
                  <a:lnTo>
                    <a:pt x="140208" y="32003"/>
                  </a:lnTo>
                  <a:lnTo>
                    <a:pt x="176783" y="16764"/>
                  </a:lnTo>
                  <a:lnTo>
                    <a:pt x="188975" y="12191"/>
                  </a:lnTo>
                  <a:lnTo>
                    <a:pt x="201167" y="9143"/>
                  </a:lnTo>
                  <a:lnTo>
                    <a:pt x="214883" y="6095"/>
                  </a:lnTo>
                  <a:lnTo>
                    <a:pt x="227075" y="3048"/>
                  </a:lnTo>
                  <a:lnTo>
                    <a:pt x="254508" y="0"/>
                  </a:lnTo>
                  <a:lnTo>
                    <a:pt x="1330451" y="0"/>
                  </a:lnTo>
                  <a:lnTo>
                    <a:pt x="1357884" y="3048"/>
                  </a:lnTo>
                  <a:lnTo>
                    <a:pt x="1371600" y="6095"/>
                  </a:lnTo>
                  <a:lnTo>
                    <a:pt x="1383792" y="9143"/>
                  </a:lnTo>
                  <a:lnTo>
                    <a:pt x="1390650" y="10667"/>
                  </a:lnTo>
                  <a:lnTo>
                    <a:pt x="268224" y="10667"/>
                  </a:lnTo>
                  <a:lnTo>
                    <a:pt x="254508" y="12191"/>
                  </a:lnTo>
                  <a:lnTo>
                    <a:pt x="242316" y="12191"/>
                  </a:lnTo>
                  <a:lnTo>
                    <a:pt x="228600" y="13716"/>
                  </a:lnTo>
                  <a:lnTo>
                    <a:pt x="192024" y="22859"/>
                  </a:lnTo>
                  <a:lnTo>
                    <a:pt x="167640" y="32003"/>
                  </a:lnTo>
                  <a:lnTo>
                    <a:pt x="169164" y="32003"/>
                  </a:lnTo>
                  <a:lnTo>
                    <a:pt x="144780" y="42671"/>
                  </a:lnTo>
                  <a:lnTo>
                    <a:pt x="146304" y="42671"/>
                  </a:lnTo>
                  <a:lnTo>
                    <a:pt x="124967" y="54864"/>
                  </a:lnTo>
                  <a:lnTo>
                    <a:pt x="105156" y="70103"/>
                  </a:lnTo>
                  <a:lnTo>
                    <a:pt x="86867" y="86867"/>
                  </a:lnTo>
                  <a:lnTo>
                    <a:pt x="70104" y="105156"/>
                  </a:lnTo>
                  <a:lnTo>
                    <a:pt x="54864" y="124967"/>
                  </a:lnTo>
                  <a:lnTo>
                    <a:pt x="43542" y="144779"/>
                  </a:lnTo>
                  <a:lnTo>
                    <a:pt x="42672" y="144779"/>
                  </a:lnTo>
                  <a:lnTo>
                    <a:pt x="32004" y="167640"/>
                  </a:lnTo>
                  <a:lnTo>
                    <a:pt x="22859" y="192024"/>
                  </a:lnTo>
                  <a:lnTo>
                    <a:pt x="13716" y="228600"/>
                  </a:lnTo>
                  <a:lnTo>
                    <a:pt x="12191" y="242316"/>
                  </a:lnTo>
                  <a:lnTo>
                    <a:pt x="12191" y="254508"/>
                  </a:lnTo>
                  <a:lnTo>
                    <a:pt x="10667" y="268224"/>
                  </a:lnTo>
                  <a:lnTo>
                    <a:pt x="10667" y="1316735"/>
                  </a:lnTo>
                  <a:lnTo>
                    <a:pt x="12191" y="1330451"/>
                  </a:lnTo>
                  <a:lnTo>
                    <a:pt x="12191" y="1344167"/>
                  </a:lnTo>
                  <a:lnTo>
                    <a:pt x="12361" y="1344167"/>
                  </a:lnTo>
                  <a:lnTo>
                    <a:pt x="13716" y="1356360"/>
                  </a:lnTo>
                  <a:lnTo>
                    <a:pt x="16764" y="1368551"/>
                  </a:lnTo>
                  <a:lnTo>
                    <a:pt x="19812" y="1382267"/>
                  </a:lnTo>
                  <a:lnTo>
                    <a:pt x="20150" y="1382267"/>
                  </a:lnTo>
                  <a:lnTo>
                    <a:pt x="22859" y="1394460"/>
                  </a:lnTo>
                  <a:lnTo>
                    <a:pt x="23431" y="1394460"/>
                  </a:lnTo>
                  <a:lnTo>
                    <a:pt x="32004" y="1417319"/>
                  </a:lnTo>
                  <a:lnTo>
                    <a:pt x="42672" y="1440180"/>
                  </a:lnTo>
                  <a:lnTo>
                    <a:pt x="54864" y="1461516"/>
                  </a:lnTo>
                  <a:lnTo>
                    <a:pt x="55952" y="1461516"/>
                  </a:lnTo>
                  <a:lnTo>
                    <a:pt x="70104" y="1481328"/>
                  </a:lnTo>
                  <a:lnTo>
                    <a:pt x="71393" y="1481328"/>
                  </a:lnTo>
                  <a:lnTo>
                    <a:pt x="86867" y="1499616"/>
                  </a:lnTo>
                  <a:lnTo>
                    <a:pt x="88392" y="1499616"/>
                  </a:lnTo>
                  <a:lnTo>
                    <a:pt x="105156" y="1516380"/>
                  </a:lnTo>
                  <a:lnTo>
                    <a:pt x="107137" y="1516380"/>
                  </a:lnTo>
                  <a:lnTo>
                    <a:pt x="124967" y="1530096"/>
                  </a:lnTo>
                  <a:lnTo>
                    <a:pt x="146304" y="1543812"/>
                  </a:lnTo>
                  <a:lnTo>
                    <a:pt x="147828" y="1543812"/>
                  </a:lnTo>
                  <a:lnTo>
                    <a:pt x="169164" y="1554480"/>
                  </a:lnTo>
                  <a:lnTo>
                    <a:pt x="167640" y="1554480"/>
                  </a:lnTo>
                  <a:lnTo>
                    <a:pt x="179832" y="1559051"/>
                  </a:lnTo>
                  <a:lnTo>
                    <a:pt x="192024" y="1562100"/>
                  </a:lnTo>
                  <a:lnTo>
                    <a:pt x="204216" y="1566671"/>
                  </a:lnTo>
                  <a:lnTo>
                    <a:pt x="216408" y="1568196"/>
                  </a:lnTo>
                  <a:lnTo>
                    <a:pt x="228600" y="1571244"/>
                  </a:lnTo>
                  <a:lnTo>
                    <a:pt x="242316" y="1572767"/>
                  </a:lnTo>
                  <a:lnTo>
                    <a:pt x="254508" y="1574291"/>
                  </a:lnTo>
                  <a:lnTo>
                    <a:pt x="1392936" y="1574291"/>
                  </a:lnTo>
                  <a:lnTo>
                    <a:pt x="1383792" y="1577339"/>
                  </a:lnTo>
                  <a:lnTo>
                    <a:pt x="1371600" y="1580387"/>
                  </a:lnTo>
                  <a:lnTo>
                    <a:pt x="1330451" y="1584960"/>
                  </a:lnTo>
                  <a:close/>
                </a:path>
                <a:path w="1584960" h="1584960">
                  <a:moveTo>
                    <a:pt x="1543812" y="146303"/>
                  </a:moveTo>
                  <a:lnTo>
                    <a:pt x="1530096" y="124967"/>
                  </a:lnTo>
                  <a:lnTo>
                    <a:pt x="1514855" y="105156"/>
                  </a:lnTo>
                  <a:lnTo>
                    <a:pt x="1516380" y="105156"/>
                  </a:lnTo>
                  <a:lnTo>
                    <a:pt x="1498092" y="86867"/>
                  </a:lnTo>
                  <a:lnTo>
                    <a:pt x="1499616" y="86867"/>
                  </a:lnTo>
                  <a:lnTo>
                    <a:pt x="1479803" y="70103"/>
                  </a:lnTo>
                  <a:lnTo>
                    <a:pt x="1481328" y="70103"/>
                  </a:lnTo>
                  <a:lnTo>
                    <a:pt x="1461516" y="54864"/>
                  </a:lnTo>
                  <a:lnTo>
                    <a:pt x="1440180" y="42671"/>
                  </a:lnTo>
                  <a:lnTo>
                    <a:pt x="1417319" y="32003"/>
                  </a:lnTo>
                  <a:lnTo>
                    <a:pt x="1392935" y="22859"/>
                  </a:lnTo>
                  <a:lnTo>
                    <a:pt x="1394460" y="22859"/>
                  </a:lnTo>
                  <a:lnTo>
                    <a:pt x="1380744" y="19811"/>
                  </a:lnTo>
                  <a:lnTo>
                    <a:pt x="1382267" y="19811"/>
                  </a:lnTo>
                  <a:lnTo>
                    <a:pt x="1368551" y="16764"/>
                  </a:lnTo>
                  <a:lnTo>
                    <a:pt x="1356360" y="13716"/>
                  </a:lnTo>
                  <a:lnTo>
                    <a:pt x="1344167" y="12191"/>
                  </a:lnTo>
                  <a:lnTo>
                    <a:pt x="1330451" y="12191"/>
                  </a:lnTo>
                  <a:lnTo>
                    <a:pt x="1316735" y="10667"/>
                  </a:lnTo>
                  <a:lnTo>
                    <a:pt x="1390650" y="10667"/>
                  </a:lnTo>
                  <a:lnTo>
                    <a:pt x="1397508" y="12191"/>
                  </a:lnTo>
                  <a:lnTo>
                    <a:pt x="1444751" y="32003"/>
                  </a:lnTo>
                  <a:lnTo>
                    <a:pt x="1487424" y="60959"/>
                  </a:lnTo>
                  <a:lnTo>
                    <a:pt x="1524000" y="97535"/>
                  </a:lnTo>
                  <a:lnTo>
                    <a:pt x="1552955" y="140208"/>
                  </a:lnTo>
                  <a:lnTo>
                    <a:pt x="1555089" y="144779"/>
                  </a:lnTo>
                  <a:lnTo>
                    <a:pt x="1543812" y="144779"/>
                  </a:lnTo>
                  <a:lnTo>
                    <a:pt x="1543812" y="146303"/>
                  </a:lnTo>
                  <a:close/>
                </a:path>
                <a:path w="1584960" h="1584960">
                  <a:moveTo>
                    <a:pt x="42672" y="146303"/>
                  </a:moveTo>
                  <a:lnTo>
                    <a:pt x="42672" y="144779"/>
                  </a:lnTo>
                  <a:lnTo>
                    <a:pt x="43542" y="144779"/>
                  </a:lnTo>
                  <a:lnTo>
                    <a:pt x="42672" y="146303"/>
                  </a:lnTo>
                  <a:close/>
                </a:path>
                <a:path w="1584960" h="1584960">
                  <a:moveTo>
                    <a:pt x="1577720" y="1382267"/>
                  </a:moveTo>
                  <a:lnTo>
                    <a:pt x="1566671" y="1382267"/>
                  </a:lnTo>
                  <a:lnTo>
                    <a:pt x="1569719" y="1368551"/>
                  </a:lnTo>
                  <a:lnTo>
                    <a:pt x="1568196" y="1368551"/>
                  </a:lnTo>
                  <a:lnTo>
                    <a:pt x="1571244" y="1356360"/>
                  </a:lnTo>
                  <a:lnTo>
                    <a:pt x="1572767" y="1344167"/>
                  </a:lnTo>
                  <a:lnTo>
                    <a:pt x="1574292" y="1330451"/>
                  </a:lnTo>
                  <a:lnTo>
                    <a:pt x="1574292" y="254508"/>
                  </a:lnTo>
                  <a:lnTo>
                    <a:pt x="1572767" y="242316"/>
                  </a:lnTo>
                  <a:lnTo>
                    <a:pt x="1571244" y="228600"/>
                  </a:lnTo>
                  <a:lnTo>
                    <a:pt x="1568196" y="216408"/>
                  </a:lnTo>
                  <a:lnTo>
                    <a:pt x="1569719" y="216408"/>
                  </a:lnTo>
                  <a:lnTo>
                    <a:pt x="1566671" y="204216"/>
                  </a:lnTo>
                  <a:lnTo>
                    <a:pt x="1562100" y="192024"/>
                  </a:lnTo>
                  <a:lnTo>
                    <a:pt x="1559051" y="179832"/>
                  </a:lnTo>
                  <a:lnTo>
                    <a:pt x="1554480" y="167640"/>
                  </a:lnTo>
                  <a:lnTo>
                    <a:pt x="1543812" y="144779"/>
                  </a:lnTo>
                  <a:lnTo>
                    <a:pt x="1555089" y="144779"/>
                  </a:lnTo>
                  <a:lnTo>
                    <a:pt x="1563624" y="163067"/>
                  </a:lnTo>
                  <a:lnTo>
                    <a:pt x="1569719" y="175259"/>
                  </a:lnTo>
                  <a:lnTo>
                    <a:pt x="1572767" y="188975"/>
                  </a:lnTo>
                  <a:lnTo>
                    <a:pt x="1577339" y="201167"/>
                  </a:lnTo>
                  <a:lnTo>
                    <a:pt x="1580387" y="213359"/>
                  </a:lnTo>
                  <a:lnTo>
                    <a:pt x="1584960" y="254508"/>
                  </a:lnTo>
                  <a:lnTo>
                    <a:pt x="1584960" y="1330451"/>
                  </a:lnTo>
                  <a:lnTo>
                    <a:pt x="1580387" y="1371600"/>
                  </a:lnTo>
                  <a:lnTo>
                    <a:pt x="1577720" y="1382267"/>
                  </a:lnTo>
                  <a:close/>
                </a:path>
                <a:path w="1584960" h="1584960">
                  <a:moveTo>
                    <a:pt x="12361" y="1344167"/>
                  </a:moveTo>
                  <a:lnTo>
                    <a:pt x="12191" y="1344167"/>
                  </a:lnTo>
                  <a:lnTo>
                    <a:pt x="12191" y="1342644"/>
                  </a:lnTo>
                  <a:lnTo>
                    <a:pt x="12361" y="1344167"/>
                  </a:lnTo>
                  <a:close/>
                </a:path>
                <a:path w="1584960" h="1584960">
                  <a:moveTo>
                    <a:pt x="20150" y="1382267"/>
                  </a:moveTo>
                  <a:lnTo>
                    <a:pt x="19812" y="1382267"/>
                  </a:lnTo>
                  <a:lnTo>
                    <a:pt x="19812" y="1380744"/>
                  </a:lnTo>
                  <a:lnTo>
                    <a:pt x="20150" y="1382267"/>
                  </a:lnTo>
                  <a:close/>
                </a:path>
                <a:path w="1584960" h="1584960">
                  <a:moveTo>
                    <a:pt x="1573783" y="1394460"/>
                  </a:moveTo>
                  <a:lnTo>
                    <a:pt x="1562100" y="1394460"/>
                  </a:lnTo>
                  <a:lnTo>
                    <a:pt x="1566671" y="1380744"/>
                  </a:lnTo>
                  <a:lnTo>
                    <a:pt x="1566671" y="1382267"/>
                  </a:lnTo>
                  <a:lnTo>
                    <a:pt x="1577720" y="1382267"/>
                  </a:lnTo>
                  <a:lnTo>
                    <a:pt x="1577339" y="1383791"/>
                  </a:lnTo>
                  <a:lnTo>
                    <a:pt x="1573783" y="1394460"/>
                  </a:lnTo>
                  <a:close/>
                </a:path>
                <a:path w="1584960" h="1584960">
                  <a:moveTo>
                    <a:pt x="23431" y="1394460"/>
                  </a:moveTo>
                  <a:lnTo>
                    <a:pt x="22859" y="1394460"/>
                  </a:lnTo>
                  <a:lnTo>
                    <a:pt x="22859" y="1392935"/>
                  </a:lnTo>
                  <a:lnTo>
                    <a:pt x="23431" y="1394460"/>
                  </a:lnTo>
                  <a:close/>
                </a:path>
                <a:path w="1584960" h="1584960">
                  <a:moveTo>
                    <a:pt x="1542897" y="1461516"/>
                  </a:moveTo>
                  <a:lnTo>
                    <a:pt x="1530096" y="1461516"/>
                  </a:lnTo>
                  <a:lnTo>
                    <a:pt x="1543812" y="1440180"/>
                  </a:lnTo>
                  <a:lnTo>
                    <a:pt x="1554480" y="1417319"/>
                  </a:lnTo>
                  <a:lnTo>
                    <a:pt x="1559051" y="1405128"/>
                  </a:lnTo>
                  <a:lnTo>
                    <a:pt x="1562100" y="1392935"/>
                  </a:lnTo>
                  <a:lnTo>
                    <a:pt x="1562100" y="1394460"/>
                  </a:lnTo>
                  <a:lnTo>
                    <a:pt x="1573783" y="1394460"/>
                  </a:lnTo>
                  <a:lnTo>
                    <a:pt x="1572767" y="1397507"/>
                  </a:lnTo>
                  <a:lnTo>
                    <a:pt x="1569719" y="1409700"/>
                  </a:lnTo>
                  <a:lnTo>
                    <a:pt x="1563624" y="1421891"/>
                  </a:lnTo>
                  <a:lnTo>
                    <a:pt x="1552955" y="1444751"/>
                  </a:lnTo>
                  <a:lnTo>
                    <a:pt x="1542897" y="1461516"/>
                  </a:lnTo>
                  <a:close/>
                </a:path>
                <a:path w="1584960" h="1584960">
                  <a:moveTo>
                    <a:pt x="55952" y="1461516"/>
                  </a:moveTo>
                  <a:lnTo>
                    <a:pt x="54864" y="1461516"/>
                  </a:lnTo>
                  <a:lnTo>
                    <a:pt x="54864" y="1459991"/>
                  </a:lnTo>
                  <a:lnTo>
                    <a:pt x="55952" y="1461516"/>
                  </a:lnTo>
                  <a:close/>
                </a:path>
                <a:path w="1584960" h="1584960">
                  <a:moveTo>
                    <a:pt x="1514855" y="1481328"/>
                  </a:moveTo>
                  <a:lnTo>
                    <a:pt x="1530096" y="1459991"/>
                  </a:lnTo>
                  <a:lnTo>
                    <a:pt x="1530096" y="1461516"/>
                  </a:lnTo>
                  <a:lnTo>
                    <a:pt x="1542897" y="1461516"/>
                  </a:lnTo>
                  <a:lnTo>
                    <a:pt x="1539239" y="1467612"/>
                  </a:lnTo>
                  <a:lnTo>
                    <a:pt x="1529861" y="1479803"/>
                  </a:lnTo>
                  <a:lnTo>
                    <a:pt x="1516380" y="1479803"/>
                  </a:lnTo>
                  <a:lnTo>
                    <a:pt x="1514855" y="1481328"/>
                  </a:lnTo>
                  <a:close/>
                </a:path>
                <a:path w="1584960" h="1584960">
                  <a:moveTo>
                    <a:pt x="71393" y="1481328"/>
                  </a:moveTo>
                  <a:lnTo>
                    <a:pt x="70104" y="1481328"/>
                  </a:lnTo>
                  <a:lnTo>
                    <a:pt x="70104" y="1479803"/>
                  </a:lnTo>
                  <a:lnTo>
                    <a:pt x="71393" y="1481328"/>
                  </a:lnTo>
                  <a:close/>
                </a:path>
                <a:path w="1584960" h="1584960">
                  <a:moveTo>
                    <a:pt x="1513683" y="1499616"/>
                  </a:moveTo>
                  <a:lnTo>
                    <a:pt x="1498092" y="1499616"/>
                  </a:lnTo>
                  <a:lnTo>
                    <a:pt x="1499616" y="1498091"/>
                  </a:lnTo>
                  <a:lnTo>
                    <a:pt x="1516380" y="1479803"/>
                  </a:lnTo>
                  <a:lnTo>
                    <a:pt x="1529861" y="1479803"/>
                  </a:lnTo>
                  <a:lnTo>
                    <a:pt x="1524000" y="1487423"/>
                  </a:lnTo>
                  <a:lnTo>
                    <a:pt x="1513683" y="1499616"/>
                  </a:lnTo>
                  <a:close/>
                </a:path>
                <a:path w="1584960" h="1584960">
                  <a:moveTo>
                    <a:pt x="88392" y="1499616"/>
                  </a:moveTo>
                  <a:lnTo>
                    <a:pt x="86867" y="1499616"/>
                  </a:lnTo>
                  <a:lnTo>
                    <a:pt x="86867" y="1498091"/>
                  </a:lnTo>
                  <a:lnTo>
                    <a:pt x="88392" y="1499616"/>
                  </a:lnTo>
                  <a:close/>
                </a:path>
                <a:path w="1584960" h="1584960">
                  <a:moveTo>
                    <a:pt x="1498827" y="1498819"/>
                  </a:moveTo>
                  <a:lnTo>
                    <a:pt x="1499499" y="1498091"/>
                  </a:lnTo>
                  <a:lnTo>
                    <a:pt x="1498827" y="1498819"/>
                  </a:lnTo>
                  <a:close/>
                </a:path>
                <a:path w="1584960" h="1584960">
                  <a:moveTo>
                    <a:pt x="1498092" y="1499616"/>
                  </a:moveTo>
                  <a:lnTo>
                    <a:pt x="1498827" y="1498819"/>
                  </a:lnTo>
                  <a:lnTo>
                    <a:pt x="1499616" y="1498091"/>
                  </a:lnTo>
                  <a:lnTo>
                    <a:pt x="1498092" y="1499616"/>
                  </a:lnTo>
                  <a:close/>
                </a:path>
                <a:path w="1584960" h="1584960">
                  <a:moveTo>
                    <a:pt x="1496429" y="1516380"/>
                  </a:moveTo>
                  <a:lnTo>
                    <a:pt x="1479803" y="1516380"/>
                  </a:lnTo>
                  <a:lnTo>
                    <a:pt x="1498827" y="1498819"/>
                  </a:lnTo>
                  <a:lnTo>
                    <a:pt x="1498092" y="1499616"/>
                  </a:lnTo>
                  <a:lnTo>
                    <a:pt x="1513683" y="1499616"/>
                  </a:lnTo>
                  <a:lnTo>
                    <a:pt x="1507235" y="1507235"/>
                  </a:lnTo>
                  <a:lnTo>
                    <a:pt x="1496429" y="1516380"/>
                  </a:lnTo>
                  <a:close/>
                </a:path>
                <a:path w="1584960" h="1584960">
                  <a:moveTo>
                    <a:pt x="107137" y="1516380"/>
                  </a:moveTo>
                  <a:lnTo>
                    <a:pt x="105156" y="1516380"/>
                  </a:lnTo>
                  <a:lnTo>
                    <a:pt x="105156" y="1514855"/>
                  </a:lnTo>
                  <a:lnTo>
                    <a:pt x="107137" y="1516380"/>
                  </a:lnTo>
                  <a:close/>
                </a:path>
                <a:path w="1584960" h="1584960">
                  <a:moveTo>
                    <a:pt x="1459991" y="1543812"/>
                  </a:moveTo>
                  <a:lnTo>
                    <a:pt x="1440180" y="1543812"/>
                  </a:lnTo>
                  <a:lnTo>
                    <a:pt x="1461516" y="1530096"/>
                  </a:lnTo>
                  <a:lnTo>
                    <a:pt x="1459992" y="1530096"/>
                  </a:lnTo>
                  <a:lnTo>
                    <a:pt x="1481328" y="1514855"/>
                  </a:lnTo>
                  <a:lnTo>
                    <a:pt x="1479803" y="1516380"/>
                  </a:lnTo>
                  <a:lnTo>
                    <a:pt x="1496429" y="1516380"/>
                  </a:lnTo>
                  <a:lnTo>
                    <a:pt x="1487424" y="1524000"/>
                  </a:lnTo>
                  <a:lnTo>
                    <a:pt x="1467612" y="1539239"/>
                  </a:lnTo>
                  <a:lnTo>
                    <a:pt x="1459991" y="1543812"/>
                  </a:lnTo>
                  <a:close/>
                </a:path>
                <a:path w="1584960" h="1584960">
                  <a:moveTo>
                    <a:pt x="147828" y="1543812"/>
                  </a:moveTo>
                  <a:lnTo>
                    <a:pt x="146304" y="1543812"/>
                  </a:lnTo>
                  <a:lnTo>
                    <a:pt x="144780" y="1542287"/>
                  </a:lnTo>
                  <a:lnTo>
                    <a:pt x="147828" y="1543812"/>
                  </a:lnTo>
                  <a:close/>
                </a:path>
                <a:path w="1584960" h="1584960">
                  <a:moveTo>
                    <a:pt x="1392936" y="1574291"/>
                  </a:moveTo>
                  <a:lnTo>
                    <a:pt x="1330451" y="1574291"/>
                  </a:lnTo>
                  <a:lnTo>
                    <a:pt x="1344167" y="1572767"/>
                  </a:lnTo>
                  <a:lnTo>
                    <a:pt x="1356360" y="1571244"/>
                  </a:lnTo>
                  <a:lnTo>
                    <a:pt x="1368551" y="1568196"/>
                  </a:lnTo>
                  <a:lnTo>
                    <a:pt x="1382267" y="1566671"/>
                  </a:lnTo>
                  <a:lnTo>
                    <a:pt x="1380744" y="1566671"/>
                  </a:lnTo>
                  <a:lnTo>
                    <a:pt x="1394460" y="1562100"/>
                  </a:lnTo>
                  <a:lnTo>
                    <a:pt x="1392935" y="1562100"/>
                  </a:lnTo>
                  <a:lnTo>
                    <a:pt x="1405128" y="1559051"/>
                  </a:lnTo>
                  <a:lnTo>
                    <a:pt x="1417319" y="1554480"/>
                  </a:lnTo>
                  <a:lnTo>
                    <a:pt x="1440180" y="1542287"/>
                  </a:lnTo>
                  <a:lnTo>
                    <a:pt x="1440180" y="1543812"/>
                  </a:lnTo>
                  <a:lnTo>
                    <a:pt x="1459991" y="1543812"/>
                  </a:lnTo>
                  <a:lnTo>
                    <a:pt x="1444751" y="1552955"/>
                  </a:lnTo>
                  <a:lnTo>
                    <a:pt x="1421892" y="1563623"/>
                  </a:lnTo>
                  <a:lnTo>
                    <a:pt x="1409700" y="1569719"/>
                  </a:lnTo>
                  <a:lnTo>
                    <a:pt x="1397508" y="1572767"/>
                  </a:lnTo>
                  <a:lnTo>
                    <a:pt x="1392936" y="1574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124946" y="5126190"/>
            <a:ext cx="748665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235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5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3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01055" y="4561332"/>
            <a:ext cx="1584960" cy="1584960"/>
            <a:chOff x="5401055" y="4561332"/>
            <a:chExt cx="1584960" cy="1584960"/>
          </a:xfrm>
        </p:grpSpPr>
        <p:sp>
          <p:nvSpPr>
            <p:cNvPr id="17" name="object 17"/>
            <p:cNvSpPr/>
            <p:nvPr/>
          </p:nvSpPr>
          <p:spPr>
            <a:xfrm>
              <a:off x="5407151" y="4567427"/>
              <a:ext cx="1574800" cy="1574800"/>
            </a:xfrm>
            <a:custGeom>
              <a:avLst/>
              <a:gdLst/>
              <a:ahLst/>
              <a:cxnLst/>
              <a:rect l="l" t="t" r="r" b="b"/>
              <a:pathLst>
                <a:path w="1574800" h="1574800">
                  <a:moveTo>
                    <a:pt x="1312163" y="1574291"/>
                  </a:moveTo>
                  <a:lnTo>
                    <a:pt x="262128" y="1574291"/>
                  </a:lnTo>
                  <a:lnTo>
                    <a:pt x="215007" y="1570016"/>
                  </a:lnTo>
                  <a:lnTo>
                    <a:pt x="170658" y="1557701"/>
                  </a:lnTo>
                  <a:lnTo>
                    <a:pt x="129822" y="1538111"/>
                  </a:lnTo>
                  <a:lnTo>
                    <a:pt x="93237" y="1512010"/>
                  </a:lnTo>
                  <a:lnTo>
                    <a:pt x="61645" y="1480165"/>
                  </a:lnTo>
                  <a:lnTo>
                    <a:pt x="35785" y="1443340"/>
                  </a:lnTo>
                  <a:lnTo>
                    <a:pt x="16398" y="1402301"/>
                  </a:lnTo>
                  <a:lnTo>
                    <a:pt x="4222" y="1357812"/>
                  </a:lnTo>
                  <a:lnTo>
                    <a:pt x="0" y="1310640"/>
                  </a:lnTo>
                  <a:lnTo>
                    <a:pt x="0" y="262127"/>
                  </a:lnTo>
                  <a:lnTo>
                    <a:pt x="4222" y="215007"/>
                  </a:lnTo>
                  <a:lnTo>
                    <a:pt x="16398" y="170658"/>
                  </a:lnTo>
                  <a:lnTo>
                    <a:pt x="35785" y="129822"/>
                  </a:lnTo>
                  <a:lnTo>
                    <a:pt x="61645" y="93237"/>
                  </a:lnTo>
                  <a:lnTo>
                    <a:pt x="93237" y="61645"/>
                  </a:lnTo>
                  <a:lnTo>
                    <a:pt x="129822" y="35785"/>
                  </a:lnTo>
                  <a:lnTo>
                    <a:pt x="170658" y="16398"/>
                  </a:lnTo>
                  <a:lnTo>
                    <a:pt x="215007" y="4222"/>
                  </a:lnTo>
                  <a:lnTo>
                    <a:pt x="262128" y="0"/>
                  </a:lnTo>
                  <a:lnTo>
                    <a:pt x="1312163" y="0"/>
                  </a:lnTo>
                  <a:lnTo>
                    <a:pt x="1359284" y="4222"/>
                  </a:lnTo>
                  <a:lnTo>
                    <a:pt x="1403633" y="16398"/>
                  </a:lnTo>
                  <a:lnTo>
                    <a:pt x="1444469" y="35785"/>
                  </a:lnTo>
                  <a:lnTo>
                    <a:pt x="1481054" y="61645"/>
                  </a:lnTo>
                  <a:lnTo>
                    <a:pt x="1512646" y="93237"/>
                  </a:lnTo>
                  <a:lnTo>
                    <a:pt x="1538506" y="129822"/>
                  </a:lnTo>
                  <a:lnTo>
                    <a:pt x="1557893" y="170658"/>
                  </a:lnTo>
                  <a:lnTo>
                    <a:pt x="1570069" y="215007"/>
                  </a:lnTo>
                  <a:lnTo>
                    <a:pt x="1574291" y="262127"/>
                  </a:lnTo>
                  <a:lnTo>
                    <a:pt x="1574291" y="1310640"/>
                  </a:lnTo>
                  <a:lnTo>
                    <a:pt x="1570069" y="1357812"/>
                  </a:lnTo>
                  <a:lnTo>
                    <a:pt x="1557893" y="1402301"/>
                  </a:lnTo>
                  <a:lnTo>
                    <a:pt x="1538506" y="1443340"/>
                  </a:lnTo>
                  <a:lnTo>
                    <a:pt x="1512646" y="1480165"/>
                  </a:lnTo>
                  <a:lnTo>
                    <a:pt x="1481054" y="1512010"/>
                  </a:lnTo>
                  <a:lnTo>
                    <a:pt x="1444469" y="1538111"/>
                  </a:lnTo>
                  <a:lnTo>
                    <a:pt x="1403633" y="1557701"/>
                  </a:lnTo>
                  <a:lnTo>
                    <a:pt x="1359284" y="1570016"/>
                  </a:lnTo>
                  <a:lnTo>
                    <a:pt x="1312163" y="1574291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01055" y="4561332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59" h="1584960">
                  <a:moveTo>
                    <a:pt x="1331976" y="1584960"/>
                  </a:moveTo>
                  <a:lnTo>
                    <a:pt x="254508" y="1584960"/>
                  </a:lnTo>
                  <a:lnTo>
                    <a:pt x="227076" y="1581912"/>
                  </a:lnTo>
                  <a:lnTo>
                    <a:pt x="214883" y="1580387"/>
                  </a:lnTo>
                  <a:lnTo>
                    <a:pt x="201167" y="1577339"/>
                  </a:lnTo>
                  <a:lnTo>
                    <a:pt x="188976" y="1572767"/>
                  </a:lnTo>
                  <a:lnTo>
                    <a:pt x="176783" y="1569719"/>
                  </a:lnTo>
                  <a:lnTo>
                    <a:pt x="164592" y="1563623"/>
                  </a:lnTo>
                  <a:lnTo>
                    <a:pt x="140208" y="1552955"/>
                  </a:lnTo>
                  <a:lnTo>
                    <a:pt x="118872" y="1539239"/>
                  </a:lnTo>
                  <a:lnTo>
                    <a:pt x="79248" y="1507235"/>
                  </a:lnTo>
                  <a:lnTo>
                    <a:pt x="45720" y="1467612"/>
                  </a:lnTo>
                  <a:lnTo>
                    <a:pt x="21336" y="1421891"/>
                  </a:lnTo>
                  <a:lnTo>
                    <a:pt x="9144" y="1383791"/>
                  </a:lnTo>
                  <a:lnTo>
                    <a:pt x="6096" y="1371600"/>
                  </a:lnTo>
                  <a:lnTo>
                    <a:pt x="3048" y="1357884"/>
                  </a:lnTo>
                  <a:lnTo>
                    <a:pt x="1524" y="1344167"/>
                  </a:lnTo>
                  <a:lnTo>
                    <a:pt x="1524" y="1330451"/>
                  </a:lnTo>
                  <a:lnTo>
                    <a:pt x="0" y="1316735"/>
                  </a:lnTo>
                  <a:lnTo>
                    <a:pt x="0" y="268224"/>
                  </a:lnTo>
                  <a:lnTo>
                    <a:pt x="1524" y="254508"/>
                  </a:lnTo>
                  <a:lnTo>
                    <a:pt x="1524" y="240791"/>
                  </a:lnTo>
                  <a:lnTo>
                    <a:pt x="12192" y="188975"/>
                  </a:lnTo>
                  <a:lnTo>
                    <a:pt x="33528" y="140208"/>
                  </a:lnTo>
                  <a:lnTo>
                    <a:pt x="60960" y="97535"/>
                  </a:lnTo>
                  <a:lnTo>
                    <a:pt x="97536" y="60959"/>
                  </a:lnTo>
                  <a:lnTo>
                    <a:pt x="140208" y="32003"/>
                  </a:lnTo>
                  <a:lnTo>
                    <a:pt x="188976" y="12191"/>
                  </a:lnTo>
                  <a:lnTo>
                    <a:pt x="214883" y="6095"/>
                  </a:lnTo>
                  <a:lnTo>
                    <a:pt x="227076" y="3048"/>
                  </a:lnTo>
                  <a:lnTo>
                    <a:pt x="254508" y="0"/>
                  </a:lnTo>
                  <a:lnTo>
                    <a:pt x="1331976" y="0"/>
                  </a:lnTo>
                  <a:lnTo>
                    <a:pt x="1345692" y="1524"/>
                  </a:lnTo>
                  <a:lnTo>
                    <a:pt x="1357884" y="3048"/>
                  </a:lnTo>
                  <a:lnTo>
                    <a:pt x="1385316" y="9143"/>
                  </a:lnTo>
                  <a:lnTo>
                    <a:pt x="1391412" y="10667"/>
                  </a:lnTo>
                  <a:lnTo>
                    <a:pt x="268224" y="10667"/>
                  </a:lnTo>
                  <a:lnTo>
                    <a:pt x="254508" y="12191"/>
                  </a:lnTo>
                  <a:lnTo>
                    <a:pt x="242316" y="12191"/>
                  </a:lnTo>
                  <a:lnTo>
                    <a:pt x="228600" y="13716"/>
                  </a:lnTo>
                  <a:lnTo>
                    <a:pt x="230124" y="13716"/>
                  </a:lnTo>
                  <a:lnTo>
                    <a:pt x="216408" y="16764"/>
                  </a:lnTo>
                  <a:lnTo>
                    <a:pt x="179832" y="27432"/>
                  </a:lnTo>
                  <a:lnTo>
                    <a:pt x="124967" y="54864"/>
                  </a:lnTo>
                  <a:lnTo>
                    <a:pt x="86867" y="86867"/>
                  </a:lnTo>
                  <a:lnTo>
                    <a:pt x="54864" y="124967"/>
                  </a:lnTo>
                  <a:lnTo>
                    <a:pt x="56388" y="124967"/>
                  </a:lnTo>
                  <a:lnTo>
                    <a:pt x="43652" y="144779"/>
                  </a:lnTo>
                  <a:lnTo>
                    <a:pt x="42672" y="144779"/>
                  </a:lnTo>
                  <a:lnTo>
                    <a:pt x="32004" y="167640"/>
                  </a:lnTo>
                  <a:lnTo>
                    <a:pt x="22860" y="192024"/>
                  </a:lnTo>
                  <a:lnTo>
                    <a:pt x="16764" y="216408"/>
                  </a:lnTo>
                  <a:lnTo>
                    <a:pt x="15240" y="228600"/>
                  </a:lnTo>
                  <a:lnTo>
                    <a:pt x="13716" y="242316"/>
                  </a:lnTo>
                  <a:lnTo>
                    <a:pt x="12192" y="254508"/>
                  </a:lnTo>
                  <a:lnTo>
                    <a:pt x="12192" y="1330451"/>
                  </a:lnTo>
                  <a:lnTo>
                    <a:pt x="13716" y="1344167"/>
                  </a:lnTo>
                  <a:lnTo>
                    <a:pt x="13885" y="1344167"/>
                  </a:lnTo>
                  <a:lnTo>
                    <a:pt x="15240" y="1356360"/>
                  </a:lnTo>
                  <a:lnTo>
                    <a:pt x="16764" y="1368551"/>
                  </a:lnTo>
                  <a:lnTo>
                    <a:pt x="19812" y="1382267"/>
                  </a:lnTo>
                  <a:lnTo>
                    <a:pt x="20150" y="1382267"/>
                  </a:lnTo>
                  <a:lnTo>
                    <a:pt x="22860" y="1394460"/>
                  </a:lnTo>
                  <a:lnTo>
                    <a:pt x="23431" y="1394460"/>
                  </a:lnTo>
                  <a:lnTo>
                    <a:pt x="32004" y="1417319"/>
                  </a:lnTo>
                  <a:lnTo>
                    <a:pt x="42672" y="1440180"/>
                  </a:lnTo>
                  <a:lnTo>
                    <a:pt x="55408" y="1459991"/>
                  </a:lnTo>
                  <a:lnTo>
                    <a:pt x="54864" y="1459991"/>
                  </a:lnTo>
                  <a:lnTo>
                    <a:pt x="70104" y="1481328"/>
                  </a:lnTo>
                  <a:lnTo>
                    <a:pt x="71394" y="1481328"/>
                  </a:lnTo>
                  <a:lnTo>
                    <a:pt x="86867" y="1499616"/>
                  </a:lnTo>
                  <a:lnTo>
                    <a:pt x="88392" y="1499616"/>
                  </a:lnTo>
                  <a:lnTo>
                    <a:pt x="105156" y="1516380"/>
                  </a:lnTo>
                  <a:lnTo>
                    <a:pt x="107137" y="1516380"/>
                  </a:lnTo>
                  <a:lnTo>
                    <a:pt x="124967" y="1530096"/>
                  </a:lnTo>
                  <a:lnTo>
                    <a:pt x="146304" y="1543812"/>
                  </a:lnTo>
                  <a:lnTo>
                    <a:pt x="149162" y="1543812"/>
                  </a:lnTo>
                  <a:lnTo>
                    <a:pt x="169164" y="1554480"/>
                  </a:lnTo>
                  <a:lnTo>
                    <a:pt x="179832" y="1559051"/>
                  </a:lnTo>
                  <a:lnTo>
                    <a:pt x="192024" y="1562100"/>
                  </a:lnTo>
                  <a:lnTo>
                    <a:pt x="204216" y="1566671"/>
                  </a:lnTo>
                  <a:lnTo>
                    <a:pt x="216408" y="1568196"/>
                  </a:lnTo>
                  <a:lnTo>
                    <a:pt x="230124" y="1571244"/>
                  </a:lnTo>
                  <a:lnTo>
                    <a:pt x="228600" y="1571244"/>
                  </a:lnTo>
                  <a:lnTo>
                    <a:pt x="256032" y="1574291"/>
                  </a:lnTo>
                  <a:lnTo>
                    <a:pt x="1393444" y="1574291"/>
                  </a:lnTo>
                  <a:lnTo>
                    <a:pt x="1385316" y="1577339"/>
                  </a:lnTo>
                  <a:lnTo>
                    <a:pt x="1371600" y="1580387"/>
                  </a:lnTo>
                  <a:lnTo>
                    <a:pt x="1357884" y="1581912"/>
                  </a:lnTo>
                  <a:lnTo>
                    <a:pt x="1345692" y="1583435"/>
                  </a:lnTo>
                  <a:lnTo>
                    <a:pt x="1331976" y="1584960"/>
                  </a:lnTo>
                  <a:close/>
                </a:path>
                <a:path w="1584959" h="1584960">
                  <a:moveTo>
                    <a:pt x="1543812" y="146303"/>
                  </a:moveTo>
                  <a:lnTo>
                    <a:pt x="1530096" y="124967"/>
                  </a:lnTo>
                  <a:lnTo>
                    <a:pt x="1531620" y="124967"/>
                  </a:lnTo>
                  <a:lnTo>
                    <a:pt x="1516380" y="105156"/>
                  </a:lnTo>
                  <a:lnTo>
                    <a:pt x="1481328" y="70103"/>
                  </a:lnTo>
                  <a:lnTo>
                    <a:pt x="1440180" y="42671"/>
                  </a:lnTo>
                  <a:lnTo>
                    <a:pt x="1394460" y="22859"/>
                  </a:lnTo>
                  <a:lnTo>
                    <a:pt x="1356360" y="13716"/>
                  </a:lnTo>
                  <a:lnTo>
                    <a:pt x="1344167" y="12191"/>
                  </a:lnTo>
                  <a:lnTo>
                    <a:pt x="1330451" y="12191"/>
                  </a:lnTo>
                  <a:lnTo>
                    <a:pt x="1318260" y="10667"/>
                  </a:lnTo>
                  <a:lnTo>
                    <a:pt x="1391412" y="10667"/>
                  </a:lnTo>
                  <a:lnTo>
                    <a:pt x="1397508" y="12191"/>
                  </a:lnTo>
                  <a:lnTo>
                    <a:pt x="1444751" y="32003"/>
                  </a:lnTo>
                  <a:lnTo>
                    <a:pt x="1488948" y="60959"/>
                  </a:lnTo>
                  <a:lnTo>
                    <a:pt x="1524000" y="97535"/>
                  </a:lnTo>
                  <a:lnTo>
                    <a:pt x="1552956" y="140208"/>
                  </a:lnTo>
                  <a:lnTo>
                    <a:pt x="1555394" y="144779"/>
                  </a:lnTo>
                  <a:lnTo>
                    <a:pt x="1543812" y="144779"/>
                  </a:lnTo>
                  <a:lnTo>
                    <a:pt x="1543812" y="146303"/>
                  </a:lnTo>
                  <a:close/>
                </a:path>
                <a:path w="1584959" h="1584960">
                  <a:moveTo>
                    <a:pt x="42672" y="146303"/>
                  </a:moveTo>
                  <a:lnTo>
                    <a:pt x="42672" y="144779"/>
                  </a:lnTo>
                  <a:lnTo>
                    <a:pt x="43652" y="144779"/>
                  </a:lnTo>
                  <a:lnTo>
                    <a:pt x="42672" y="146303"/>
                  </a:lnTo>
                  <a:close/>
                </a:path>
                <a:path w="1584959" h="1584960">
                  <a:moveTo>
                    <a:pt x="1577721" y="1382267"/>
                  </a:moveTo>
                  <a:lnTo>
                    <a:pt x="1566672" y="1382267"/>
                  </a:lnTo>
                  <a:lnTo>
                    <a:pt x="1569720" y="1368551"/>
                  </a:lnTo>
                  <a:lnTo>
                    <a:pt x="1572767" y="1344167"/>
                  </a:lnTo>
                  <a:lnTo>
                    <a:pt x="1574292" y="1330451"/>
                  </a:lnTo>
                  <a:lnTo>
                    <a:pt x="1574292" y="254508"/>
                  </a:lnTo>
                  <a:lnTo>
                    <a:pt x="1572767" y="242316"/>
                  </a:lnTo>
                  <a:lnTo>
                    <a:pt x="1571244" y="228600"/>
                  </a:lnTo>
                  <a:lnTo>
                    <a:pt x="1569720" y="216408"/>
                  </a:lnTo>
                  <a:lnTo>
                    <a:pt x="1563624" y="192024"/>
                  </a:lnTo>
                  <a:lnTo>
                    <a:pt x="1554480" y="167640"/>
                  </a:lnTo>
                  <a:lnTo>
                    <a:pt x="1543812" y="144779"/>
                  </a:lnTo>
                  <a:lnTo>
                    <a:pt x="1555394" y="144779"/>
                  </a:lnTo>
                  <a:lnTo>
                    <a:pt x="1574292" y="188975"/>
                  </a:lnTo>
                  <a:lnTo>
                    <a:pt x="1581912" y="227075"/>
                  </a:lnTo>
                  <a:lnTo>
                    <a:pt x="1584960" y="240791"/>
                  </a:lnTo>
                  <a:lnTo>
                    <a:pt x="1584960" y="1344167"/>
                  </a:lnTo>
                  <a:lnTo>
                    <a:pt x="1581912" y="1357884"/>
                  </a:lnTo>
                  <a:lnTo>
                    <a:pt x="1580388" y="1371600"/>
                  </a:lnTo>
                  <a:lnTo>
                    <a:pt x="1577721" y="1382267"/>
                  </a:lnTo>
                  <a:close/>
                </a:path>
                <a:path w="1584959" h="1584960">
                  <a:moveTo>
                    <a:pt x="13885" y="1344167"/>
                  </a:moveTo>
                  <a:lnTo>
                    <a:pt x="13716" y="1344167"/>
                  </a:lnTo>
                  <a:lnTo>
                    <a:pt x="13716" y="1342644"/>
                  </a:lnTo>
                  <a:lnTo>
                    <a:pt x="13885" y="1344167"/>
                  </a:lnTo>
                  <a:close/>
                </a:path>
                <a:path w="1584959" h="1584960">
                  <a:moveTo>
                    <a:pt x="20150" y="1382267"/>
                  </a:moveTo>
                  <a:lnTo>
                    <a:pt x="19812" y="1382267"/>
                  </a:lnTo>
                  <a:lnTo>
                    <a:pt x="19812" y="1380744"/>
                  </a:lnTo>
                  <a:lnTo>
                    <a:pt x="20150" y="1382267"/>
                  </a:lnTo>
                  <a:close/>
                </a:path>
                <a:path w="1584959" h="1584960">
                  <a:moveTo>
                    <a:pt x="1574969" y="1394460"/>
                  </a:moveTo>
                  <a:lnTo>
                    <a:pt x="1563624" y="1394460"/>
                  </a:lnTo>
                  <a:lnTo>
                    <a:pt x="1566672" y="1380744"/>
                  </a:lnTo>
                  <a:lnTo>
                    <a:pt x="1566672" y="1382267"/>
                  </a:lnTo>
                  <a:lnTo>
                    <a:pt x="1577721" y="1382267"/>
                  </a:lnTo>
                  <a:lnTo>
                    <a:pt x="1577340" y="1383791"/>
                  </a:lnTo>
                  <a:lnTo>
                    <a:pt x="1574969" y="1394460"/>
                  </a:lnTo>
                  <a:close/>
                </a:path>
                <a:path w="1584959" h="1584960">
                  <a:moveTo>
                    <a:pt x="23431" y="1394460"/>
                  </a:moveTo>
                  <a:lnTo>
                    <a:pt x="22860" y="1394460"/>
                  </a:lnTo>
                  <a:lnTo>
                    <a:pt x="22860" y="1392935"/>
                  </a:lnTo>
                  <a:lnTo>
                    <a:pt x="23431" y="1394460"/>
                  </a:lnTo>
                  <a:close/>
                </a:path>
                <a:path w="1584959" h="1584960">
                  <a:moveTo>
                    <a:pt x="1530096" y="1461516"/>
                  </a:moveTo>
                  <a:lnTo>
                    <a:pt x="1543812" y="1440180"/>
                  </a:lnTo>
                  <a:lnTo>
                    <a:pt x="1554480" y="1417319"/>
                  </a:lnTo>
                  <a:lnTo>
                    <a:pt x="1563624" y="1392935"/>
                  </a:lnTo>
                  <a:lnTo>
                    <a:pt x="1563624" y="1394460"/>
                  </a:lnTo>
                  <a:lnTo>
                    <a:pt x="1574969" y="1394460"/>
                  </a:lnTo>
                  <a:lnTo>
                    <a:pt x="1574292" y="1397507"/>
                  </a:lnTo>
                  <a:lnTo>
                    <a:pt x="1565148" y="1421891"/>
                  </a:lnTo>
                  <a:lnTo>
                    <a:pt x="1552956" y="1444751"/>
                  </a:lnTo>
                  <a:lnTo>
                    <a:pt x="1543812" y="1459991"/>
                  </a:lnTo>
                  <a:lnTo>
                    <a:pt x="1531620" y="1459991"/>
                  </a:lnTo>
                  <a:lnTo>
                    <a:pt x="1530096" y="1461516"/>
                  </a:lnTo>
                  <a:close/>
                </a:path>
                <a:path w="1584959" h="1584960">
                  <a:moveTo>
                    <a:pt x="56388" y="1461516"/>
                  </a:moveTo>
                  <a:lnTo>
                    <a:pt x="54864" y="1459991"/>
                  </a:lnTo>
                  <a:lnTo>
                    <a:pt x="55408" y="1459991"/>
                  </a:lnTo>
                  <a:lnTo>
                    <a:pt x="56388" y="1461516"/>
                  </a:lnTo>
                  <a:close/>
                </a:path>
                <a:path w="1584959" h="1584960">
                  <a:moveTo>
                    <a:pt x="1528689" y="1481328"/>
                  </a:moveTo>
                  <a:lnTo>
                    <a:pt x="1516380" y="1481328"/>
                  </a:lnTo>
                  <a:lnTo>
                    <a:pt x="1531620" y="1459991"/>
                  </a:lnTo>
                  <a:lnTo>
                    <a:pt x="1543812" y="1459991"/>
                  </a:lnTo>
                  <a:lnTo>
                    <a:pt x="1539240" y="1467612"/>
                  </a:lnTo>
                  <a:lnTo>
                    <a:pt x="1528689" y="1481328"/>
                  </a:lnTo>
                  <a:close/>
                </a:path>
                <a:path w="1584959" h="1584960">
                  <a:moveTo>
                    <a:pt x="71394" y="1481328"/>
                  </a:moveTo>
                  <a:lnTo>
                    <a:pt x="70104" y="1481328"/>
                  </a:lnTo>
                  <a:lnTo>
                    <a:pt x="70104" y="1479803"/>
                  </a:lnTo>
                  <a:lnTo>
                    <a:pt x="71394" y="1481328"/>
                  </a:lnTo>
                  <a:close/>
                </a:path>
                <a:path w="1584959" h="1584960">
                  <a:moveTo>
                    <a:pt x="1513683" y="1499616"/>
                  </a:moveTo>
                  <a:lnTo>
                    <a:pt x="1499616" y="1499616"/>
                  </a:lnTo>
                  <a:lnTo>
                    <a:pt x="1516380" y="1479803"/>
                  </a:lnTo>
                  <a:lnTo>
                    <a:pt x="1516380" y="1481328"/>
                  </a:lnTo>
                  <a:lnTo>
                    <a:pt x="1528689" y="1481328"/>
                  </a:lnTo>
                  <a:lnTo>
                    <a:pt x="1524000" y="1487423"/>
                  </a:lnTo>
                  <a:lnTo>
                    <a:pt x="1513683" y="1499616"/>
                  </a:lnTo>
                  <a:close/>
                </a:path>
                <a:path w="1584959" h="1584960">
                  <a:moveTo>
                    <a:pt x="88392" y="1499616"/>
                  </a:moveTo>
                  <a:lnTo>
                    <a:pt x="86867" y="1499616"/>
                  </a:lnTo>
                  <a:lnTo>
                    <a:pt x="86867" y="1498091"/>
                  </a:lnTo>
                  <a:lnTo>
                    <a:pt x="88392" y="1499616"/>
                  </a:lnTo>
                  <a:close/>
                </a:path>
                <a:path w="1584959" h="1584960">
                  <a:moveTo>
                    <a:pt x="1497260" y="1516380"/>
                  </a:moveTo>
                  <a:lnTo>
                    <a:pt x="1481328" y="1516380"/>
                  </a:lnTo>
                  <a:lnTo>
                    <a:pt x="1499616" y="1498091"/>
                  </a:lnTo>
                  <a:lnTo>
                    <a:pt x="1499616" y="1499616"/>
                  </a:lnTo>
                  <a:lnTo>
                    <a:pt x="1513683" y="1499616"/>
                  </a:lnTo>
                  <a:lnTo>
                    <a:pt x="1507236" y="1507235"/>
                  </a:lnTo>
                  <a:lnTo>
                    <a:pt x="1497260" y="1516380"/>
                  </a:lnTo>
                  <a:close/>
                </a:path>
                <a:path w="1584959" h="1584960">
                  <a:moveTo>
                    <a:pt x="107137" y="1516380"/>
                  </a:moveTo>
                  <a:lnTo>
                    <a:pt x="105156" y="1516380"/>
                  </a:lnTo>
                  <a:lnTo>
                    <a:pt x="105156" y="1514855"/>
                  </a:lnTo>
                  <a:lnTo>
                    <a:pt x="107137" y="1516380"/>
                  </a:lnTo>
                  <a:close/>
                </a:path>
                <a:path w="1584959" h="1584960">
                  <a:moveTo>
                    <a:pt x="1459991" y="1543812"/>
                  </a:moveTo>
                  <a:lnTo>
                    <a:pt x="1440180" y="1543812"/>
                  </a:lnTo>
                  <a:lnTo>
                    <a:pt x="1461516" y="1530096"/>
                  </a:lnTo>
                  <a:lnTo>
                    <a:pt x="1481328" y="1514855"/>
                  </a:lnTo>
                  <a:lnTo>
                    <a:pt x="1481328" y="1516380"/>
                  </a:lnTo>
                  <a:lnTo>
                    <a:pt x="1497260" y="1516380"/>
                  </a:lnTo>
                  <a:lnTo>
                    <a:pt x="1488948" y="1524000"/>
                  </a:lnTo>
                  <a:lnTo>
                    <a:pt x="1467612" y="1539239"/>
                  </a:lnTo>
                  <a:lnTo>
                    <a:pt x="1459991" y="1543812"/>
                  </a:lnTo>
                  <a:close/>
                </a:path>
                <a:path w="1584959" h="1584960">
                  <a:moveTo>
                    <a:pt x="149162" y="1543812"/>
                  </a:moveTo>
                  <a:lnTo>
                    <a:pt x="146304" y="1543812"/>
                  </a:lnTo>
                  <a:lnTo>
                    <a:pt x="146304" y="1542287"/>
                  </a:lnTo>
                  <a:lnTo>
                    <a:pt x="149162" y="1543812"/>
                  </a:lnTo>
                  <a:close/>
                </a:path>
                <a:path w="1584959" h="1584960">
                  <a:moveTo>
                    <a:pt x="1393444" y="1574291"/>
                  </a:moveTo>
                  <a:lnTo>
                    <a:pt x="1330451" y="1574291"/>
                  </a:lnTo>
                  <a:lnTo>
                    <a:pt x="1344167" y="1572767"/>
                  </a:lnTo>
                  <a:lnTo>
                    <a:pt x="1356360" y="1571244"/>
                  </a:lnTo>
                  <a:lnTo>
                    <a:pt x="1370076" y="1568196"/>
                  </a:lnTo>
                  <a:lnTo>
                    <a:pt x="1382267" y="1566671"/>
                  </a:lnTo>
                  <a:lnTo>
                    <a:pt x="1394460" y="1562100"/>
                  </a:lnTo>
                  <a:lnTo>
                    <a:pt x="1406651" y="1559051"/>
                  </a:lnTo>
                  <a:lnTo>
                    <a:pt x="1417320" y="1554480"/>
                  </a:lnTo>
                  <a:lnTo>
                    <a:pt x="1440180" y="1542287"/>
                  </a:lnTo>
                  <a:lnTo>
                    <a:pt x="1440180" y="1543812"/>
                  </a:lnTo>
                  <a:lnTo>
                    <a:pt x="1459991" y="1543812"/>
                  </a:lnTo>
                  <a:lnTo>
                    <a:pt x="1444751" y="1552955"/>
                  </a:lnTo>
                  <a:lnTo>
                    <a:pt x="1421892" y="1563623"/>
                  </a:lnTo>
                  <a:lnTo>
                    <a:pt x="1409700" y="1569719"/>
                  </a:lnTo>
                  <a:lnTo>
                    <a:pt x="1397508" y="1572767"/>
                  </a:lnTo>
                  <a:lnTo>
                    <a:pt x="1393444" y="1574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565096" y="4961564"/>
            <a:ext cx="1258570" cy="71501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254000">
              <a:lnSpc>
                <a:spcPts val="2590"/>
              </a:lnSpc>
              <a:spcBef>
                <a:spcPts val="390"/>
              </a:spcBef>
            </a:pPr>
            <a:r>
              <a:rPr dirty="0" sz="2350" b="1">
                <a:solidFill>
                  <a:srgbClr val="FFFFFF"/>
                </a:solidFill>
                <a:latin typeface="Calibri"/>
                <a:cs typeface="Calibri"/>
              </a:rPr>
              <a:t>Kişilik </a:t>
            </a: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dirty="0" sz="235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3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5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35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35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350" spc="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35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3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3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3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235" y="1018987"/>
            <a:ext cx="4171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000000"/>
                </a:solidFill>
              </a:rPr>
              <a:t>Aileye</a:t>
            </a:r>
            <a:r>
              <a:rPr dirty="0" sz="3500" spc="-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İlişkin</a:t>
            </a:r>
            <a:r>
              <a:rPr dirty="0" sz="3500" spc="5">
                <a:solidFill>
                  <a:srgbClr val="000000"/>
                </a:solidFill>
              </a:rPr>
              <a:t> </a:t>
            </a:r>
            <a:r>
              <a:rPr dirty="0" sz="3500" spc="-10">
                <a:solidFill>
                  <a:srgbClr val="000000"/>
                </a:solidFill>
              </a:rPr>
              <a:t>Özellikler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00904" y="2204707"/>
            <a:ext cx="6790690" cy="370141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u="heavy" sz="21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Zorbalık</a:t>
            </a:r>
            <a:r>
              <a:rPr dirty="0" u="heavy" sz="21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yapan</a:t>
            </a:r>
            <a:r>
              <a:rPr dirty="0" u="heavy" sz="21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dirty="0" u="heavy" sz="21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</a:t>
            </a:r>
            <a:r>
              <a:rPr dirty="0" sz="2100" spc="-5">
                <a:latin typeface="Calibri"/>
                <a:cs typeface="Calibri"/>
              </a:rPr>
              <a:t>?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İlgi,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sevgi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sıcaklıktan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yoksun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aile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ortamı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Fiziksel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veya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duygusal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istismar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uygulayan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Saldırgan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hoşgörü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karşılayan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Problem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çözümünde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fiziksel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güç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kullanan </a:t>
            </a:r>
            <a:r>
              <a:rPr dirty="0" sz="2100" spc="-10">
                <a:latin typeface="Calibri"/>
                <a:cs typeface="Calibri"/>
              </a:rPr>
              <a:t>ebeveynler</a:t>
            </a:r>
            <a:endParaRPr sz="2100">
              <a:latin typeface="Calibri"/>
              <a:cs typeface="Calibri"/>
            </a:endParaRPr>
          </a:p>
          <a:p>
            <a:pPr lvl="1" marL="614045" marR="5080" indent="-201295">
              <a:lnSpc>
                <a:spcPts val="2270"/>
              </a:lnSpc>
              <a:spcBef>
                <a:spcPts val="47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Kardeşleri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tarafından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zorbalığa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uğrayan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kardeşlerine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 yapan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çocuklar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5">
                <a:latin typeface="Calibri"/>
                <a:cs typeface="Calibri"/>
              </a:rPr>
              <a:t>Farklı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aile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yapısı</a:t>
            </a:r>
            <a:r>
              <a:rPr dirty="0" sz="2100" spc="-5">
                <a:latin typeface="Calibri"/>
                <a:cs typeface="Calibri"/>
              </a:rPr>
              <a:t> (tek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ebeveynli)</a:t>
            </a:r>
            <a:endParaRPr sz="2100">
              <a:latin typeface="Calibri"/>
              <a:cs typeface="Calibri"/>
            </a:endParaRPr>
          </a:p>
          <a:p>
            <a:pPr marL="213360" marR="32384" indent="-201295">
              <a:lnSpc>
                <a:spcPct val="90200"/>
              </a:lnSpc>
              <a:spcBef>
                <a:spcPts val="86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30">
                <a:latin typeface="Calibri"/>
                <a:cs typeface="Calibri"/>
              </a:rPr>
              <a:t>Ev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ortamında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saldırgan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davranışları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öğrenen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çocukların bunu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okulda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arkadaş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öğretmenlerine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uyguladıkları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tespit </a:t>
            </a:r>
            <a:r>
              <a:rPr dirty="0" sz="2100" spc="-25">
                <a:latin typeface="Calibri"/>
                <a:cs typeface="Calibri"/>
              </a:rPr>
              <a:t>edilmiştir.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8599" y="6234262"/>
            <a:ext cx="35966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">
                <a:latin typeface="Calibri"/>
                <a:cs typeface="Calibri"/>
              </a:rPr>
              <a:t>(Atik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</a:t>
            </a:r>
            <a:r>
              <a:rPr dirty="0" sz="800" spc="-5">
                <a:latin typeface="Calibri"/>
                <a:cs typeface="Calibri"/>
              </a:rPr>
              <a:t>Güneri,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2013;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Ensor</a:t>
            </a:r>
            <a:r>
              <a:rPr dirty="0" sz="800" spc="-10">
                <a:latin typeface="Calibri"/>
                <a:cs typeface="Calibri"/>
              </a:rPr>
              <a:t> 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2010;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Hong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 </a:t>
            </a:r>
            <a:r>
              <a:rPr dirty="0" sz="800" spc="-5">
                <a:latin typeface="Calibri"/>
                <a:cs typeface="Calibri"/>
              </a:rPr>
              <a:t>Espelage,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2012;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Wolke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ark.,</a:t>
            </a:r>
            <a:r>
              <a:rPr dirty="0" sz="800" spc="-10">
                <a:latin typeface="Calibri"/>
                <a:cs typeface="Calibri"/>
              </a:rPr>
              <a:t> </a:t>
            </a:r>
            <a:r>
              <a:rPr dirty="0" sz="800" spc="-15">
                <a:latin typeface="Calibri"/>
                <a:cs typeface="Calibri"/>
              </a:rPr>
              <a:t>2015)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35" y="2703576"/>
            <a:ext cx="3125724" cy="22097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062" y="2072191"/>
            <a:ext cx="7294245" cy="4046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u="heavy" sz="24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Zorbalığa</a:t>
            </a:r>
            <a:r>
              <a:rPr dirty="0" u="heavy" sz="245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maruz</a:t>
            </a:r>
            <a:r>
              <a:rPr dirty="0" u="heavy" sz="245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kalan</a:t>
            </a:r>
            <a:r>
              <a:rPr dirty="0" u="heavy" sz="245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çocukların </a:t>
            </a: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aileleri?</a:t>
            </a:r>
            <a:endParaRPr sz="2450">
              <a:latin typeface="Calibri"/>
              <a:cs typeface="Calibri"/>
            </a:endParaRPr>
          </a:p>
          <a:p>
            <a:pPr lvl="1" marL="614045" marR="213995" indent="-201295">
              <a:lnSpc>
                <a:spcPts val="2650"/>
              </a:lnSpc>
              <a:spcBef>
                <a:spcPts val="47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450">
                <a:latin typeface="Calibri"/>
                <a:cs typeface="Calibri"/>
              </a:rPr>
              <a:t>Aşırı </a:t>
            </a:r>
            <a:r>
              <a:rPr dirty="0" sz="2450" spc="-10">
                <a:latin typeface="Calibri"/>
                <a:cs typeface="Calibri"/>
              </a:rPr>
              <a:t>koruyucu, </a:t>
            </a:r>
            <a:r>
              <a:rPr dirty="0" sz="2450" spc="-15">
                <a:latin typeface="Calibri"/>
                <a:cs typeface="Calibri"/>
              </a:rPr>
              <a:t>kollayıcı </a:t>
            </a:r>
            <a:r>
              <a:rPr dirty="0" sz="2450">
                <a:latin typeface="Calibri"/>
                <a:cs typeface="Calibri"/>
              </a:rPr>
              <a:t>ve </a:t>
            </a:r>
            <a:r>
              <a:rPr dirty="0" sz="2450" spc="-15">
                <a:latin typeface="Calibri"/>
                <a:cs typeface="Calibri"/>
              </a:rPr>
              <a:t>kontrolcü </a:t>
            </a:r>
            <a:r>
              <a:rPr dirty="0" sz="2450" spc="-5">
                <a:latin typeface="Calibri"/>
                <a:cs typeface="Calibri"/>
              </a:rPr>
              <a:t>ebeveynler </a:t>
            </a:r>
            <a:r>
              <a:rPr dirty="0" sz="2450">
                <a:latin typeface="Calibri"/>
                <a:cs typeface="Calibri"/>
              </a:rPr>
              <a:t> (çocuklar bağımsızlık </a:t>
            </a:r>
            <a:r>
              <a:rPr dirty="0" sz="2450" spc="-15">
                <a:latin typeface="Calibri"/>
                <a:cs typeface="Calibri"/>
              </a:rPr>
              <a:t>ve kendine </a:t>
            </a:r>
            <a:r>
              <a:rPr dirty="0" sz="2450">
                <a:latin typeface="Calibri"/>
                <a:cs typeface="Calibri"/>
              </a:rPr>
              <a:t>güven </a:t>
            </a:r>
            <a:r>
              <a:rPr dirty="0" sz="2450" spc="-5">
                <a:latin typeface="Calibri"/>
                <a:cs typeface="Calibri"/>
              </a:rPr>
              <a:t>konularında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sorunlar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yaşayabilirler.)</a:t>
            </a:r>
            <a:endParaRPr sz="24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450" spc="-15">
                <a:latin typeface="Calibri"/>
                <a:cs typeface="Calibri"/>
              </a:rPr>
              <a:t>Farklı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aile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yapısı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(tek</a:t>
            </a:r>
            <a:r>
              <a:rPr dirty="0" sz="2450" spc="-5">
                <a:latin typeface="Calibri"/>
                <a:cs typeface="Calibri"/>
              </a:rPr>
              <a:t> ebeveynli)</a:t>
            </a:r>
            <a:endParaRPr sz="24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850">
              <a:latin typeface="Calibri"/>
              <a:cs typeface="Calibri"/>
            </a:endParaRPr>
          </a:p>
          <a:p>
            <a:pPr algn="just" lvl="1" marL="614045" marR="5080" indent="-201295">
              <a:lnSpc>
                <a:spcPct val="90000"/>
              </a:lnSpc>
              <a:buFont typeface="Arial MT"/>
              <a:buChar char="•"/>
              <a:tabLst>
                <a:tab pos="614680" algn="l"/>
              </a:tabLst>
            </a:pP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Anne ile ilişki</a:t>
            </a:r>
            <a:r>
              <a:rPr dirty="0" sz="2450">
                <a:latin typeface="Calibri"/>
                <a:cs typeface="Calibri"/>
              </a:rPr>
              <a:t>: </a:t>
            </a:r>
            <a:r>
              <a:rPr dirty="0" sz="2450" spc="-20">
                <a:latin typeface="Calibri"/>
                <a:cs typeface="Calibri"/>
              </a:rPr>
              <a:t>Erkek </a:t>
            </a:r>
            <a:r>
              <a:rPr dirty="0" sz="2450" spc="-5">
                <a:latin typeface="Calibri"/>
                <a:cs typeface="Calibri"/>
              </a:rPr>
              <a:t>çocukların </a:t>
            </a:r>
            <a:r>
              <a:rPr dirty="0" sz="2450">
                <a:latin typeface="Calibri"/>
                <a:cs typeface="Calibri"/>
              </a:rPr>
              <a:t>anneleri ile </a:t>
            </a:r>
            <a:r>
              <a:rPr dirty="0" sz="2450" spc="-10">
                <a:latin typeface="Calibri"/>
                <a:cs typeface="Calibri"/>
              </a:rPr>
              <a:t>çok yakın </a:t>
            </a:r>
            <a:r>
              <a:rPr dirty="0" sz="2450" spc="-5">
                <a:latin typeface="Calibri"/>
                <a:cs typeface="Calibri"/>
              </a:rPr>
              <a:t> duygusal </a:t>
            </a:r>
            <a:r>
              <a:rPr dirty="0" sz="2450">
                <a:latin typeface="Calibri"/>
                <a:cs typeface="Calibri"/>
              </a:rPr>
              <a:t>ilişki </a:t>
            </a:r>
            <a:r>
              <a:rPr dirty="0" sz="2450" spc="-10">
                <a:latin typeface="Calibri"/>
                <a:cs typeface="Calibri"/>
              </a:rPr>
              <a:t>kurma </a:t>
            </a:r>
            <a:r>
              <a:rPr dirty="0" sz="2450">
                <a:latin typeface="Calibri"/>
                <a:cs typeface="Calibri"/>
              </a:rPr>
              <a:t>eğilimi, annelerinse </a:t>
            </a:r>
            <a:r>
              <a:rPr dirty="0" sz="2450" spc="-5">
                <a:latin typeface="Calibri"/>
                <a:cs typeface="Calibri"/>
              </a:rPr>
              <a:t>çocuklarına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yaşından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daha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küçükmüş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gibi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davranma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eğilimi</a:t>
            </a:r>
            <a:endParaRPr sz="2450">
              <a:latin typeface="Calibri"/>
              <a:cs typeface="Calibri"/>
            </a:endParaRPr>
          </a:p>
          <a:p>
            <a:pPr algn="just" lvl="1" marL="614045" marR="657860" indent="-201295">
              <a:lnSpc>
                <a:spcPts val="2650"/>
              </a:lnSpc>
              <a:spcBef>
                <a:spcPts val="48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Baba</a:t>
            </a:r>
            <a:r>
              <a:rPr dirty="0" u="heavy" sz="245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dirty="0" u="heavy" sz="245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dirty="0" sz="2450">
                <a:latin typeface="Calibri"/>
                <a:cs typeface="Calibri"/>
              </a:rPr>
              <a:t>: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Uzak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mesafeli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bir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ilişki,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babalar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genelde</a:t>
            </a:r>
            <a:r>
              <a:rPr dirty="0" sz="2450" spc="-15">
                <a:latin typeface="Calibri"/>
                <a:cs typeface="Calibri"/>
              </a:rPr>
              <a:t> ya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aşırı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eleştirel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ya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da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tamamen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ilgisiz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660" y="6458294"/>
            <a:ext cx="348361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0">
                <a:latin typeface="Calibri"/>
                <a:cs typeface="Calibri"/>
              </a:rPr>
              <a:t>(Barboza,</a:t>
            </a:r>
            <a:r>
              <a:rPr dirty="0" sz="850" spc="5">
                <a:latin typeface="Calibri"/>
                <a:cs typeface="Calibri"/>
              </a:rPr>
              <a:t> 2009;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Bernstein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Watson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1997;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Smith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2004;</a:t>
            </a:r>
            <a:r>
              <a:rPr dirty="0" sz="850" spc="4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Şirvanlı-Özen,</a:t>
            </a:r>
            <a:r>
              <a:rPr dirty="0" sz="850" spc="10">
                <a:latin typeface="Calibri"/>
                <a:cs typeface="Calibri"/>
              </a:rPr>
              <a:t> 2006)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9235" y="1018987"/>
            <a:ext cx="417131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000000"/>
                </a:solidFill>
              </a:rPr>
              <a:t>Aileye</a:t>
            </a:r>
            <a:r>
              <a:rPr dirty="0" sz="3500" spc="-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İlişkin</a:t>
            </a:r>
            <a:r>
              <a:rPr dirty="0" sz="3500" spc="5">
                <a:solidFill>
                  <a:srgbClr val="000000"/>
                </a:solidFill>
              </a:rPr>
              <a:t> </a:t>
            </a:r>
            <a:r>
              <a:rPr dirty="0" sz="3500" spc="-10">
                <a:solidFill>
                  <a:srgbClr val="000000"/>
                </a:solidFill>
              </a:rPr>
              <a:t>Özellikler</a:t>
            </a:r>
            <a:endParaRPr sz="35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28" y="2442972"/>
            <a:ext cx="2819399" cy="1994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6027" y="1247394"/>
            <a:ext cx="8655050" cy="5121910"/>
            <a:chOff x="986027" y="1247394"/>
            <a:chExt cx="8655050" cy="5121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124" y="1252728"/>
              <a:ext cx="8642604" cy="5109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79136" y="1248155"/>
              <a:ext cx="0" cy="5120640"/>
            </a:xfrm>
            <a:custGeom>
              <a:avLst/>
              <a:gdLst/>
              <a:ahLst/>
              <a:cxnLst/>
              <a:rect l="l" t="t" r="r" b="b"/>
              <a:pathLst>
                <a:path w="0" h="5120640">
                  <a:moveTo>
                    <a:pt x="0" y="0"/>
                  </a:moveTo>
                  <a:lnTo>
                    <a:pt x="0" y="512064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86027" y="1798320"/>
              <a:ext cx="8655050" cy="0"/>
            </a:xfrm>
            <a:custGeom>
              <a:avLst/>
              <a:gdLst/>
              <a:ahLst/>
              <a:cxnLst/>
              <a:rect l="l" t="t" r="r" b="b"/>
              <a:pathLst>
                <a:path w="8655050" h="0">
                  <a:moveTo>
                    <a:pt x="0" y="0"/>
                  </a:moveTo>
                  <a:lnTo>
                    <a:pt x="865479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86027" y="1248155"/>
              <a:ext cx="8655050" cy="5120640"/>
            </a:xfrm>
            <a:custGeom>
              <a:avLst/>
              <a:gdLst/>
              <a:ahLst/>
              <a:cxnLst/>
              <a:rect l="l" t="t" r="r" b="b"/>
              <a:pathLst>
                <a:path w="8655050" h="5120640">
                  <a:moveTo>
                    <a:pt x="0" y="1129284"/>
                  </a:moveTo>
                  <a:lnTo>
                    <a:pt x="8654795" y="1129284"/>
                  </a:lnTo>
                </a:path>
                <a:path w="8655050" h="5120640">
                  <a:moveTo>
                    <a:pt x="0" y="1706879"/>
                  </a:moveTo>
                  <a:lnTo>
                    <a:pt x="8654795" y="1706879"/>
                  </a:lnTo>
                </a:path>
                <a:path w="8655050" h="5120640">
                  <a:moveTo>
                    <a:pt x="0" y="2286000"/>
                  </a:moveTo>
                  <a:lnTo>
                    <a:pt x="8654795" y="2286000"/>
                  </a:lnTo>
                </a:path>
                <a:path w="8655050" h="5120640">
                  <a:moveTo>
                    <a:pt x="0" y="2865120"/>
                  </a:moveTo>
                  <a:lnTo>
                    <a:pt x="8654795" y="2865120"/>
                  </a:lnTo>
                </a:path>
                <a:path w="8655050" h="5120640">
                  <a:moveTo>
                    <a:pt x="0" y="3442716"/>
                  </a:moveTo>
                  <a:lnTo>
                    <a:pt x="8654795" y="3442716"/>
                  </a:lnTo>
                </a:path>
                <a:path w="8655050" h="5120640">
                  <a:moveTo>
                    <a:pt x="0" y="4021836"/>
                  </a:moveTo>
                  <a:lnTo>
                    <a:pt x="8654795" y="4021836"/>
                  </a:lnTo>
                </a:path>
                <a:path w="8655050" h="5120640">
                  <a:moveTo>
                    <a:pt x="6096" y="0"/>
                  </a:moveTo>
                  <a:lnTo>
                    <a:pt x="6096" y="5120640"/>
                  </a:lnTo>
                </a:path>
                <a:path w="8655050" h="5120640">
                  <a:moveTo>
                    <a:pt x="8648700" y="0"/>
                  </a:moveTo>
                  <a:lnTo>
                    <a:pt x="8648700" y="5120640"/>
                  </a:lnTo>
                </a:path>
                <a:path w="8655050" h="5120640">
                  <a:moveTo>
                    <a:pt x="0" y="4572"/>
                  </a:moveTo>
                  <a:lnTo>
                    <a:pt x="8654795" y="4572"/>
                  </a:lnTo>
                </a:path>
                <a:path w="8655050" h="5120640">
                  <a:moveTo>
                    <a:pt x="0" y="5114544"/>
                  </a:moveTo>
                  <a:lnTo>
                    <a:pt x="8654795" y="511454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4932" y="1247665"/>
            <a:ext cx="25412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5">
                <a:solidFill>
                  <a:srgbClr val="FFFFFF"/>
                </a:solidFill>
              </a:rPr>
              <a:t>Akran</a:t>
            </a:r>
            <a:r>
              <a:rPr dirty="0" sz="3150" spc="-30">
                <a:solidFill>
                  <a:srgbClr val="FFFFFF"/>
                </a:solidFill>
              </a:rPr>
              <a:t> </a:t>
            </a:r>
            <a:r>
              <a:rPr dirty="0" sz="3150" spc="-10">
                <a:solidFill>
                  <a:srgbClr val="FFFFFF"/>
                </a:solidFill>
              </a:rPr>
              <a:t>Zorbalığı</a:t>
            </a:r>
            <a:endParaRPr sz="3150"/>
          </a:p>
        </p:txBody>
      </p:sp>
      <p:sp>
        <p:nvSpPr>
          <p:cNvPr id="8" name="object 8"/>
          <p:cNvSpPr txBox="1"/>
          <p:nvPr/>
        </p:nvSpPr>
        <p:spPr>
          <a:xfrm>
            <a:off x="5331910" y="1102460"/>
            <a:ext cx="3467100" cy="98298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algn="ctr" marL="781685">
              <a:lnSpc>
                <a:spcPct val="100000"/>
              </a:lnSpc>
              <a:spcBef>
                <a:spcPts val="1250"/>
              </a:spcBef>
            </a:pPr>
            <a:r>
              <a:rPr dirty="0" sz="3150" spc="-15" b="1">
                <a:latin typeface="Calibri"/>
                <a:cs typeface="Calibri"/>
              </a:rPr>
              <a:t>Akran</a:t>
            </a:r>
            <a:r>
              <a:rPr dirty="0" sz="3150" spc="-40" b="1">
                <a:latin typeface="Calibri"/>
                <a:cs typeface="Calibri"/>
              </a:rPr>
              <a:t> </a:t>
            </a:r>
            <a:r>
              <a:rPr dirty="0" sz="3150" spc="-5" b="1">
                <a:latin typeface="Calibri"/>
                <a:cs typeface="Calibri"/>
              </a:rPr>
              <a:t>Çatışması</a:t>
            </a:r>
            <a:endParaRPr sz="315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>
                <a:latin typeface="Calibri"/>
                <a:cs typeface="Calibri"/>
              </a:rPr>
              <a:t>Arkadaşlık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ilişkisi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vardır.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927" y="1805384"/>
            <a:ext cx="3976370" cy="4257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14"/>
              </a:spcBef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>
                <a:latin typeface="Calibri"/>
                <a:cs typeface="Calibri"/>
              </a:rPr>
              <a:t>Arkadaşlık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ilişkisi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yoktur.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Güçler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arası </a:t>
            </a:r>
            <a:r>
              <a:rPr dirty="0" sz="1650">
                <a:latin typeface="Calibri"/>
                <a:cs typeface="Calibri"/>
              </a:rPr>
              <a:t>denge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yoktur.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>
                <a:latin typeface="Calibri"/>
                <a:cs typeface="Calibri"/>
              </a:rPr>
              <a:t>Davranışlar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sıklıkla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tekrarlanır.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Sonuçları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kalıcı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ve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ağırdır.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Pişmanlık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ve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sorumluluk </a:t>
            </a:r>
            <a:r>
              <a:rPr dirty="0" sz="1650" spc="5">
                <a:latin typeface="Calibri"/>
                <a:cs typeface="Calibri"/>
              </a:rPr>
              <a:t>alma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yoktur.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>
                <a:latin typeface="Calibri"/>
                <a:cs typeface="Calibri"/>
              </a:rPr>
              <a:t>Problem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çözülmeye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çalışılmaz.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62255" marR="5080" indent="-250190">
              <a:lnSpc>
                <a:spcPct val="100899"/>
              </a:lnSpc>
              <a:spcBef>
                <a:spcPts val="5"/>
              </a:spcBef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Eşit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duygusal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tepki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yoktur.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Sadece</a:t>
            </a:r>
            <a:r>
              <a:rPr dirty="0" sz="1650" spc="-1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zorbalığa </a:t>
            </a:r>
            <a:r>
              <a:rPr dirty="0" sz="1650" spc="-35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maruz </a:t>
            </a:r>
            <a:r>
              <a:rPr dirty="0" sz="1650">
                <a:latin typeface="Calibri"/>
                <a:cs typeface="Calibri"/>
              </a:rPr>
              <a:t>kalanın yaşadığı </a:t>
            </a:r>
            <a:r>
              <a:rPr dirty="0" sz="1650" spc="5">
                <a:latin typeface="Calibri"/>
                <a:cs typeface="Calibri"/>
              </a:rPr>
              <a:t>olumsuz </a:t>
            </a:r>
            <a:r>
              <a:rPr dirty="0" sz="1650">
                <a:latin typeface="Calibri"/>
                <a:cs typeface="Calibri"/>
              </a:rPr>
              <a:t>duygusal 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tepki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vardır.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1910" y="2383071"/>
            <a:ext cx="4102100" cy="31724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Güçler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arası</a:t>
            </a:r>
            <a:r>
              <a:rPr dirty="0" sz="1650">
                <a:latin typeface="Calibri"/>
                <a:cs typeface="Calibri"/>
              </a:rPr>
              <a:t> denge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vardır.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-5">
                <a:latin typeface="Calibri"/>
                <a:cs typeface="Calibri"/>
              </a:rPr>
              <a:t>Arada sırada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yaşanır.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Çatışma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sürekli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değildir.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Sonuçları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ciddi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15">
                <a:latin typeface="Calibri"/>
                <a:cs typeface="Calibri"/>
              </a:rPr>
              <a:t>değildir.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5">
                <a:latin typeface="Calibri"/>
                <a:cs typeface="Calibri"/>
              </a:rPr>
              <a:t>Pişmanlık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5">
                <a:latin typeface="Calibri"/>
                <a:cs typeface="Calibri"/>
              </a:rPr>
              <a:t>ve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sorumluluk </a:t>
            </a:r>
            <a:r>
              <a:rPr dirty="0" sz="1650" spc="5">
                <a:latin typeface="Calibri"/>
                <a:cs typeface="Calibri"/>
              </a:rPr>
              <a:t>alma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vardır.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-15">
                <a:latin typeface="Calibri"/>
                <a:cs typeface="Calibri"/>
              </a:rPr>
              <a:t>Taraflar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problemi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çözmeye</a:t>
            </a:r>
            <a:r>
              <a:rPr dirty="0" sz="1650" spc="-20">
                <a:latin typeface="Calibri"/>
                <a:cs typeface="Calibri"/>
              </a:rPr>
              <a:t> çalışır.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650" spc="-15">
                <a:latin typeface="Calibri"/>
                <a:cs typeface="Calibri"/>
              </a:rPr>
              <a:t>Taraflar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arasında</a:t>
            </a:r>
            <a:r>
              <a:rPr dirty="0" sz="1650" spc="-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eşit duygusal</a:t>
            </a:r>
            <a:r>
              <a:rPr dirty="0" sz="1650" spc="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tepki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30">
                <a:latin typeface="Calibri"/>
                <a:cs typeface="Calibri"/>
              </a:rPr>
              <a:t>vardır.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9469" y="6167190"/>
            <a:ext cx="158940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(Eliot</a:t>
            </a:r>
            <a:r>
              <a:rPr dirty="0" sz="850" spc="-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2010;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Güvenir,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2005)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7009" y="1018987"/>
            <a:ext cx="579564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000000"/>
                </a:solidFill>
              </a:rPr>
              <a:t>Ebeveynlerin</a:t>
            </a:r>
            <a:r>
              <a:rPr dirty="0" sz="3500" spc="10">
                <a:solidFill>
                  <a:srgbClr val="000000"/>
                </a:solidFill>
              </a:rPr>
              <a:t> </a:t>
            </a:r>
            <a:r>
              <a:rPr dirty="0" sz="3500" spc="-15">
                <a:solidFill>
                  <a:srgbClr val="000000"/>
                </a:solidFill>
              </a:rPr>
              <a:t>Rol</a:t>
            </a:r>
            <a:r>
              <a:rPr dirty="0" sz="3500" spc="-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Model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Olması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228" y="1922677"/>
            <a:ext cx="8888730" cy="4529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3360" marR="268605" indent="-201295">
              <a:lnSpc>
                <a:spcPct val="121800"/>
              </a:lnSpc>
              <a:spcBef>
                <a:spcPts val="9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Çocuklar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çevrelerindeki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kişileri </a:t>
            </a:r>
            <a:r>
              <a:rPr dirty="0" sz="2250" spc="-10" b="1">
                <a:solidFill>
                  <a:srgbClr val="FF0000"/>
                </a:solidFill>
                <a:latin typeface="Calibri"/>
                <a:cs typeface="Calibri"/>
              </a:rPr>
              <a:t>gözlemler,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onları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taklit</a:t>
            </a:r>
            <a:r>
              <a:rPr dirty="0" sz="225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ederler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dirty="0" sz="2250" spc="-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-15" b="1">
                <a:solidFill>
                  <a:srgbClr val="FF0000"/>
                </a:solidFill>
                <a:latin typeface="Calibri"/>
                <a:cs typeface="Calibri"/>
              </a:rPr>
              <a:t>alırlar.</a:t>
            </a:r>
            <a:endParaRPr sz="2250">
              <a:latin typeface="Calibri"/>
              <a:cs typeface="Calibri"/>
            </a:endParaRPr>
          </a:p>
          <a:p>
            <a:pPr marL="213360" marR="57785" indent="-201295">
              <a:lnSpc>
                <a:spcPct val="121800"/>
              </a:lnSpc>
              <a:spcBef>
                <a:spcPts val="8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Eğer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çocuklar</a:t>
            </a:r>
            <a:r>
              <a:rPr dirty="0" sz="2250" spc="5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davranışın</a:t>
            </a:r>
            <a:r>
              <a:rPr dirty="0" sz="2250" spc="4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sonunda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ödül</a:t>
            </a:r>
            <a:r>
              <a:rPr dirty="0" sz="225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alırsa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davranışı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tekrarlama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olasılığı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-25">
                <a:latin typeface="Calibri"/>
                <a:cs typeface="Calibri"/>
              </a:rPr>
              <a:t>artar,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eğer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pekiştireç</a:t>
            </a:r>
            <a:r>
              <a:rPr dirty="0" sz="225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almazsa </a:t>
            </a:r>
            <a:r>
              <a:rPr dirty="0" sz="2250">
                <a:latin typeface="Calibri"/>
                <a:cs typeface="Calibri"/>
              </a:rPr>
              <a:t>davranışı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tekrarlama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olasılığı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 spc="-30">
                <a:latin typeface="Calibri"/>
                <a:cs typeface="Calibri"/>
              </a:rPr>
              <a:t>azalır.</a:t>
            </a:r>
            <a:endParaRPr sz="2250">
              <a:latin typeface="Calibri"/>
              <a:cs typeface="Calibri"/>
            </a:endParaRPr>
          </a:p>
          <a:p>
            <a:pPr marL="213360" marR="5080" indent="-201295">
              <a:lnSpc>
                <a:spcPct val="121800"/>
              </a:lnSpc>
              <a:spcBef>
                <a:spcPts val="86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Örneğin,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bir </a:t>
            </a:r>
            <a:r>
              <a:rPr dirty="0" sz="2250">
                <a:latin typeface="Calibri"/>
                <a:cs typeface="Calibri"/>
              </a:rPr>
              <a:t>çocuk</a:t>
            </a:r>
            <a:r>
              <a:rPr dirty="0" sz="2250" spc="4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ebeveynlerine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okulda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arkadaşının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kendisine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vurduğunu </a:t>
            </a:r>
            <a:r>
              <a:rPr dirty="0" sz="2250" spc="-49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 </a:t>
            </a:r>
            <a:r>
              <a:rPr dirty="0" sz="2250" spc="15">
                <a:latin typeface="Calibri"/>
                <a:cs typeface="Calibri"/>
              </a:rPr>
              <a:t>onun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20">
                <a:latin typeface="Calibri"/>
                <a:cs typeface="Calibri"/>
              </a:rPr>
              <a:t>da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arkadaşına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yumruk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atarak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karşılık</a:t>
            </a:r>
            <a:r>
              <a:rPr dirty="0" sz="2250" spc="5">
                <a:latin typeface="Calibri"/>
                <a:cs typeface="Calibri"/>
              </a:rPr>
              <a:t> verdiğini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söylerse:</a:t>
            </a:r>
            <a:endParaRPr sz="2250">
              <a:latin typeface="Calibri"/>
              <a:cs typeface="Calibri"/>
            </a:endParaRPr>
          </a:p>
          <a:p>
            <a:pPr lvl="1" marL="614045" marR="556260" indent="-201295">
              <a:lnSpc>
                <a:spcPct val="1213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250" spc="5">
                <a:latin typeface="Calibri"/>
                <a:cs typeface="Calibri"/>
              </a:rPr>
              <a:t>Ebeveynleri</a:t>
            </a:r>
            <a:r>
              <a:rPr dirty="0" sz="2250" spc="-30">
                <a:latin typeface="Calibri"/>
                <a:cs typeface="Calibri"/>
              </a:rPr>
              <a:t> </a:t>
            </a:r>
            <a:r>
              <a:rPr dirty="0" sz="2250" spc="20">
                <a:latin typeface="Calibri"/>
                <a:cs typeface="Calibri"/>
              </a:rPr>
              <a:t>bu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durumu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u="heavy" sz="22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onaylarsa</a:t>
            </a:r>
            <a:r>
              <a:rPr dirty="0" sz="2250">
                <a:latin typeface="Calibri"/>
                <a:cs typeface="Calibri"/>
              </a:rPr>
              <a:t>,</a:t>
            </a:r>
            <a:r>
              <a:rPr dirty="0" sz="2250" spc="4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çocuk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bu</a:t>
            </a:r>
            <a:r>
              <a:rPr dirty="0" sz="2250">
                <a:latin typeface="Calibri"/>
                <a:cs typeface="Calibri"/>
              </a:rPr>
              <a:t> davranışı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sürdürmeye </a:t>
            </a:r>
            <a:r>
              <a:rPr dirty="0" sz="2250" spc="-49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devam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 spc="-15">
                <a:latin typeface="Calibri"/>
                <a:cs typeface="Calibri"/>
              </a:rPr>
              <a:t>edecektir.</a:t>
            </a:r>
            <a:endParaRPr sz="2250">
              <a:latin typeface="Calibri"/>
              <a:cs typeface="Calibri"/>
            </a:endParaRPr>
          </a:p>
          <a:p>
            <a:pPr lvl="1" marL="614045" marR="1649730" indent="-201295">
              <a:lnSpc>
                <a:spcPct val="121800"/>
              </a:lnSpc>
              <a:spcBef>
                <a:spcPts val="43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250" spc="5">
                <a:latin typeface="Calibri"/>
                <a:cs typeface="Calibri"/>
              </a:rPr>
              <a:t>Ebeveynleri </a:t>
            </a:r>
            <a:r>
              <a:rPr dirty="0" sz="2250" spc="20">
                <a:latin typeface="Calibri"/>
                <a:cs typeface="Calibri"/>
              </a:rPr>
              <a:t>bu </a:t>
            </a:r>
            <a:r>
              <a:rPr dirty="0" sz="2250" spc="10">
                <a:latin typeface="Calibri"/>
                <a:cs typeface="Calibri"/>
              </a:rPr>
              <a:t>durumu </a:t>
            </a:r>
            <a:r>
              <a:rPr dirty="0" u="heavy" sz="225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onaylamazsa</a:t>
            </a:r>
            <a:r>
              <a:rPr dirty="0" sz="2250" spc="5">
                <a:latin typeface="Calibri"/>
                <a:cs typeface="Calibri"/>
              </a:rPr>
              <a:t>, çocuk bu </a:t>
            </a:r>
            <a:r>
              <a:rPr dirty="0" sz="2250">
                <a:latin typeface="Calibri"/>
                <a:cs typeface="Calibri"/>
              </a:rPr>
              <a:t>davranışı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-15">
                <a:latin typeface="Calibri"/>
                <a:cs typeface="Calibri"/>
              </a:rPr>
              <a:t>tekrarlamayacaktır.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60" y="1133855"/>
            <a:ext cx="6520180" cy="617220"/>
            <a:chOff x="1661160" y="1133855"/>
            <a:chExt cx="6520180" cy="617220"/>
          </a:xfrm>
        </p:grpSpPr>
        <p:sp>
          <p:nvSpPr>
            <p:cNvPr id="3" name="object 3"/>
            <p:cNvSpPr/>
            <p:nvPr/>
          </p:nvSpPr>
          <p:spPr>
            <a:xfrm>
              <a:off x="1970532" y="1139951"/>
              <a:ext cx="6205855" cy="605155"/>
            </a:xfrm>
            <a:custGeom>
              <a:avLst/>
              <a:gdLst/>
              <a:ahLst/>
              <a:cxnLst/>
              <a:rect l="l" t="t" r="r" b="b"/>
              <a:pathLst>
                <a:path w="6205855" h="605155">
                  <a:moveTo>
                    <a:pt x="6205728" y="605027"/>
                  </a:moveTo>
                  <a:lnTo>
                    <a:pt x="303275" y="605027"/>
                  </a:lnTo>
                  <a:lnTo>
                    <a:pt x="0" y="301752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5027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62912" y="1133855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19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7848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6095"/>
                  </a:lnTo>
                  <a:lnTo>
                    <a:pt x="6207252" y="6095"/>
                  </a:lnTo>
                  <a:lnTo>
                    <a:pt x="6207252" y="9144"/>
                  </a:lnTo>
                  <a:lnTo>
                    <a:pt x="313943" y="9144"/>
                  </a:lnTo>
                  <a:lnTo>
                    <a:pt x="310896" y="10668"/>
                  </a:lnTo>
                  <a:lnTo>
                    <a:pt x="312419" y="10668"/>
                  </a:lnTo>
                  <a:lnTo>
                    <a:pt x="18287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287" y="312420"/>
                  </a:lnTo>
                  <a:lnTo>
                    <a:pt x="313943" y="608076"/>
                  </a:lnTo>
                  <a:lnTo>
                    <a:pt x="6207252" y="608076"/>
                  </a:lnTo>
                  <a:lnTo>
                    <a:pt x="6207252" y="611124"/>
                  </a:lnTo>
                  <a:lnTo>
                    <a:pt x="6217920" y="611124"/>
                  </a:lnTo>
                  <a:lnTo>
                    <a:pt x="6217920" y="617220"/>
                  </a:lnTo>
                  <a:close/>
                </a:path>
                <a:path w="6217920" h="617219">
                  <a:moveTo>
                    <a:pt x="6207252" y="611124"/>
                  </a:moveTo>
                  <a:lnTo>
                    <a:pt x="6207252" y="6095"/>
                  </a:lnTo>
                  <a:lnTo>
                    <a:pt x="6213348" y="10668"/>
                  </a:lnTo>
                  <a:lnTo>
                    <a:pt x="6217920" y="10668"/>
                  </a:lnTo>
                  <a:lnTo>
                    <a:pt x="6217920" y="605028"/>
                  </a:lnTo>
                  <a:lnTo>
                    <a:pt x="6213348" y="605028"/>
                  </a:lnTo>
                  <a:lnTo>
                    <a:pt x="6207252" y="611124"/>
                  </a:lnTo>
                  <a:close/>
                </a:path>
                <a:path w="6217920" h="617219">
                  <a:moveTo>
                    <a:pt x="6217920" y="10668"/>
                  </a:moveTo>
                  <a:lnTo>
                    <a:pt x="6213348" y="10668"/>
                  </a:lnTo>
                  <a:lnTo>
                    <a:pt x="6207252" y="6095"/>
                  </a:lnTo>
                  <a:lnTo>
                    <a:pt x="6217920" y="6095"/>
                  </a:lnTo>
                  <a:lnTo>
                    <a:pt x="6217920" y="10668"/>
                  </a:lnTo>
                  <a:close/>
                </a:path>
                <a:path w="6217920" h="617219">
                  <a:moveTo>
                    <a:pt x="312419" y="10668"/>
                  </a:moveTo>
                  <a:lnTo>
                    <a:pt x="310896" y="10668"/>
                  </a:lnTo>
                  <a:lnTo>
                    <a:pt x="313943" y="9144"/>
                  </a:lnTo>
                  <a:lnTo>
                    <a:pt x="312419" y="10668"/>
                  </a:lnTo>
                  <a:close/>
                </a:path>
                <a:path w="6217920" h="617219">
                  <a:moveTo>
                    <a:pt x="6207252" y="10668"/>
                  </a:moveTo>
                  <a:lnTo>
                    <a:pt x="312419" y="10668"/>
                  </a:lnTo>
                  <a:lnTo>
                    <a:pt x="313943" y="9144"/>
                  </a:lnTo>
                  <a:lnTo>
                    <a:pt x="6207252" y="9144"/>
                  </a:lnTo>
                  <a:lnTo>
                    <a:pt x="6207252" y="10668"/>
                  </a:lnTo>
                  <a:close/>
                </a:path>
                <a:path w="6217920" h="617219">
                  <a:moveTo>
                    <a:pt x="10667" y="312420"/>
                  </a:moveTo>
                  <a:lnTo>
                    <a:pt x="10667" y="304800"/>
                  </a:lnTo>
                  <a:lnTo>
                    <a:pt x="14477" y="308610"/>
                  </a:lnTo>
                  <a:lnTo>
                    <a:pt x="10667" y="312420"/>
                  </a:lnTo>
                  <a:close/>
                </a:path>
                <a:path w="6217920" h="617219">
                  <a:moveTo>
                    <a:pt x="14477" y="308610"/>
                  </a:moveTo>
                  <a:lnTo>
                    <a:pt x="10667" y="304800"/>
                  </a:lnTo>
                  <a:lnTo>
                    <a:pt x="18287" y="304800"/>
                  </a:lnTo>
                  <a:lnTo>
                    <a:pt x="14477" y="308610"/>
                  </a:lnTo>
                  <a:close/>
                </a:path>
                <a:path w="6217920" h="617219">
                  <a:moveTo>
                    <a:pt x="18287" y="312420"/>
                  </a:moveTo>
                  <a:lnTo>
                    <a:pt x="10667" y="312420"/>
                  </a:lnTo>
                  <a:lnTo>
                    <a:pt x="14477" y="308610"/>
                  </a:lnTo>
                  <a:lnTo>
                    <a:pt x="18287" y="312420"/>
                  </a:lnTo>
                  <a:close/>
                </a:path>
                <a:path w="6217920" h="617219">
                  <a:moveTo>
                    <a:pt x="6207252" y="608076"/>
                  </a:moveTo>
                  <a:lnTo>
                    <a:pt x="313943" y="608076"/>
                  </a:lnTo>
                  <a:lnTo>
                    <a:pt x="310896" y="605028"/>
                  </a:lnTo>
                  <a:lnTo>
                    <a:pt x="6207252" y="605028"/>
                  </a:lnTo>
                  <a:lnTo>
                    <a:pt x="6207252" y="608076"/>
                  </a:lnTo>
                  <a:close/>
                </a:path>
                <a:path w="6217920" h="617219">
                  <a:moveTo>
                    <a:pt x="6217920" y="611124"/>
                  </a:moveTo>
                  <a:lnTo>
                    <a:pt x="6207252" y="611124"/>
                  </a:lnTo>
                  <a:lnTo>
                    <a:pt x="6213348" y="605028"/>
                  </a:lnTo>
                  <a:lnTo>
                    <a:pt x="6217920" y="605028"/>
                  </a:lnTo>
                  <a:lnTo>
                    <a:pt x="6217920" y="611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7255" y="1140459"/>
              <a:ext cx="606552" cy="604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61160" y="1133856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19">
                  <a:moveTo>
                    <a:pt x="324612" y="617219"/>
                  </a:moveTo>
                  <a:lnTo>
                    <a:pt x="292608" y="617219"/>
                  </a:lnTo>
                  <a:lnTo>
                    <a:pt x="277368" y="615695"/>
                  </a:lnTo>
                  <a:lnTo>
                    <a:pt x="262128" y="612648"/>
                  </a:lnTo>
                  <a:lnTo>
                    <a:pt x="246888" y="611123"/>
                  </a:lnTo>
                  <a:lnTo>
                    <a:pt x="231648" y="606552"/>
                  </a:lnTo>
                  <a:lnTo>
                    <a:pt x="217932" y="603503"/>
                  </a:lnTo>
                  <a:lnTo>
                    <a:pt x="202691" y="597407"/>
                  </a:lnTo>
                  <a:lnTo>
                    <a:pt x="188976" y="592835"/>
                  </a:lnTo>
                  <a:lnTo>
                    <a:pt x="175260" y="586739"/>
                  </a:lnTo>
                  <a:lnTo>
                    <a:pt x="161544" y="579119"/>
                  </a:lnTo>
                  <a:lnTo>
                    <a:pt x="149352" y="573023"/>
                  </a:lnTo>
                  <a:lnTo>
                    <a:pt x="137160" y="563880"/>
                  </a:lnTo>
                  <a:lnTo>
                    <a:pt x="112776" y="547115"/>
                  </a:lnTo>
                  <a:lnTo>
                    <a:pt x="91440" y="525780"/>
                  </a:lnTo>
                  <a:lnTo>
                    <a:pt x="71628" y="504444"/>
                  </a:lnTo>
                  <a:lnTo>
                    <a:pt x="53340" y="481584"/>
                  </a:lnTo>
                  <a:lnTo>
                    <a:pt x="45720" y="467868"/>
                  </a:lnTo>
                  <a:lnTo>
                    <a:pt x="38100" y="455676"/>
                  </a:lnTo>
                  <a:lnTo>
                    <a:pt x="30480" y="441960"/>
                  </a:lnTo>
                  <a:lnTo>
                    <a:pt x="24384" y="428244"/>
                  </a:lnTo>
                  <a:lnTo>
                    <a:pt x="19812" y="414527"/>
                  </a:lnTo>
                  <a:lnTo>
                    <a:pt x="13716" y="400811"/>
                  </a:lnTo>
                  <a:lnTo>
                    <a:pt x="10668" y="385572"/>
                  </a:lnTo>
                  <a:lnTo>
                    <a:pt x="6095" y="370331"/>
                  </a:lnTo>
                  <a:lnTo>
                    <a:pt x="4572" y="355092"/>
                  </a:lnTo>
                  <a:lnTo>
                    <a:pt x="1524" y="339852"/>
                  </a:lnTo>
                  <a:lnTo>
                    <a:pt x="1524" y="324611"/>
                  </a:lnTo>
                  <a:lnTo>
                    <a:pt x="0" y="307848"/>
                  </a:lnTo>
                  <a:lnTo>
                    <a:pt x="1524" y="292607"/>
                  </a:lnTo>
                  <a:lnTo>
                    <a:pt x="1524" y="277368"/>
                  </a:lnTo>
                  <a:lnTo>
                    <a:pt x="4572" y="262127"/>
                  </a:lnTo>
                  <a:lnTo>
                    <a:pt x="6095" y="246888"/>
                  </a:lnTo>
                  <a:lnTo>
                    <a:pt x="10668" y="231648"/>
                  </a:lnTo>
                  <a:lnTo>
                    <a:pt x="13716" y="216407"/>
                  </a:lnTo>
                  <a:lnTo>
                    <a:pt x="19812" y="202692"/>
                  </a:lnTo>
                  <a:lnTo>
                    <a:pt x="24384" y="188976"/>
                  </a:lnTo>
                  <a:lnTo>
                    <a:pt x="30480" y="175260"/>
                  </a:lnTo>
                  <a:lnTo>
                    <a:pt x="53340" y="135635"/>
                  </a:lnTo>
                  <a:lnTo>
                    <a:pt x="91440" y="89915"/>
                  </a:lnTo>
                  <a:lnTo>
                    <a:pt x="137160" y="51816"/>
                  </a:lnTo>
                  <a:lnTo>
                    <a:pt x="202691" y="18287"/>
                  </a:lnTo>
                  <a:lnTo>
                    <a:pt x="217932" y="13716"/>
                  </a:lnTo>
                  <a:lnTo>
                    <a:pt x="231648" y="9143"/>
                  </a:lnTo>
                  <a:lnTo>
                    <a:pt x="262128" y="3048"/>
                  </a:lnTo>
                  <a:lnTo>
                    <a:pt x="292608" y="0"/>
                  </a:lnTo>
                  <a:lnTo>
                    <a:pt x="324612" y="0"/>
                  </a:lnTo>
                  <a:lnTo>
                    <a:pt x="356616" y="3048"/>
                  </a:lnTo>
                  <a:lnTo>
                    <a:pt x="371856" y="6095"/>
                  </a:lnTo>
                  <a:lnTo>
                    <a:pt x="385572" y="9143"/>
                  </a:lnTo>
                  <a:lnTo>
                    <a:pt x="390652" y="10668"/>
                  </a:lnTo>
                  <a:lnTo>
                    <a:pt x="294132" y="10668"/>
                  </a:lnTo>
                  <a:lnTo>
                    <a:pt x="263652" y="13716"/>
                  </a:lnTo>
                  <a:lnTo>
                    <a:pt x="248412" y="16764"/>
                  </a:lnTo>
                  <a:lnTo>
                    <a:pt x="249936" y="16764"/>
                  </a:lnTo>
                  <a:lnTo>
                    <a:pt x="234695" y="19812"/>
                  </a:lnTo>
                  <a:lnTo>
                    <a:pt x="207264" y="28956"/>
                  </a:lnTo>
                  <a:lnTo>
                    <a:pt x="196977" y="33527"/>
                  </a:lnTo>
                  <a:lnTo>
                    <a:pt x="193548" y="33527"/>
                  </a:lnTo>
                  <a:lnTo>
                    <a:pt x="179832" y="39623"/>
                  </a:lnTo>
                  <a:lnTo>
                    <a:pt x="167640" y="47243"/>
                  </a:lnTo>
                  <a:lnTo>
                    <a:pt x="155448" y="53339"/>
                  </a:lnTo>
                  <a:lnTo>
                    <a:pt x="145288" y="60960"/>
                  </a:lnTo>
                  <a:lnTo>
                    <a:pt x="143256" y="60960"/>
                  </a:lnTo>
                  <a:lnTo>
                    <a:pt x="120395" y="79248"/>
                  </a:lnTo>
                  <a:lnTo>
                    <a:pt x="79248" y="118872"/>
                  </a:lnTo>
                  <a:lnTo>
                    <a:pt x="47244" y="166115"/>
                  </a:lnTo>
                  <a:lnTo>
                    <a:pt x="41148" y="179831"/>
                  </a:lnTo>
                  <a:lnTo>
                    <a:pt x="35052" y="192023"/>
                  </a:lnTo>
                  <a:lnTo>
                    <a:pt x="28956" y="205739"/>
                  </a:lnTo>
                  <a:lnTo>
                    <a:pt x="30480" y="205739"/>
                  </a:lnTo>
                  <a:lnTo>
                    <a:pt x="24384" y="219456"/>
                  </a:lnTo>
                  <a:lnTo>
                    <a:pt x="21640" y="233172"/>
                  </a:lnTo>
                  <a:lnTo>
                    <a:pt x="21336" y="233172"/>
                  </a:lnTo>
                  <a:lnTo>
                    <a:pt x="15240" y="263652"/>
                  </a:lnTo>
                  <a:lnTo>
                    <a:pt x="13716" y="277368"/>
                  </a:lnTo>
                  <a:lnTo>
                    <a:pt x="12191" y="292607"/>
                  </a:lnTo>
                  <a:lnTo>
                    <a:pt x="12191" y="323088"/>
                  </a:lnTo>
                  <a:lnTo>
                    <a:pt x="15240" y="353568"/>
                  </a:lnTo>
                  <a:lnTo>
                    <a:pt x="18288" y="368807"/>
                  </a:lnTo>
                  <a:lnTo>
                    <a:pt x="24384" y="396239"/>
                  </a:lnTo>
                  <a:lnTo>
                    <a:pt x="29870" y="409956"/>
                  </a:lnTo>
                  <a:lnTo>
                    <a:pt x="28956" y="409956"/>
                  </a:lnTo>
                  <a:lnTo>
                    <a:pt x="41148" y="437388"/>
                  </a:lnTo>
                  <a:lnTo>
                    <a:pt x="47244" y="449580"/>
                  </a:lnTo>
                  <a:lnTo>
                    <a:pt x="54864" y="463295"/>
                  </a:lnTo>
                  <a:lnTo>
                    <a:pt x="55710" y="463295"/>
                  </a:lnTo>
                  <a:lnTo>
                    <a:pt x="62484" y="475488"/>
                  </a:lnTo>
                  <a:lnTo>
                    <a:pt x="63531" y="475488"/>
                  </a:lnTo>
                  <a:lnTo>
                    <a:pt x="79248" y="498348"/>
                  </a:lnTo>
                  <a:lnTo>
                    <a:pt x="80663" y="498348"/>
                  </a:lnTo>
                  <a:lnTo>
                    <a:pt x="120395" y="537972"/>
                  </a:lnTo>
                  <a:lnTo>
                    <a:pt x="167640" y="569976"/>
                  </a:lnTo>
                  <a:lnTo>
                    <a:pt x="207264" y="588264"/>
                  </a:lnTo>
                  <a:lnTo>
                    <a:pt x="234695" y="595884"/>
                  </a:lnTo>
                  <a:lnTo>
                    <a:pt x="249936" y="600456"/>
                  </a:lnTo>
                  <a:lnTo>
                    <a:pt x="256032" y="600456"/>
                  </a:lnTo>
                  <a:lnTo>
                    <a:pt x="278891" y="605027"/>
                  </a:lnTo>
                  <a:lnTo>
                    <a:pt x="393192" y="605027"/>
                  </a:lnTo>
                  <a:lnTo>
                    <a:pt x="385572" y="606552"/>
                  </a:lnTo>
                  <a:lnTo>
                    <a:pt x="371856" y="611123"/>
                  </a:lnTo>
                  <a:lnTo>
                    <a:pt x="356616" y="612648"/>
                  </a:lnTo>
                  <a:lnTo>
                    <a:pt x="341376" y="615695"/>
                  </a:lnTo>
                  <a:lnTo>
                    <a:pt x="324612" y="617219"/>
                  </a:lnTo>
                  <a:close/>
                </a:path>
                <a:path w="617219" h="617219">
                  <a:moveTo>
                    <a:pt x="425196" y="35052"/>
                  </a:moveTo>
                  <a:lnTo>
                    <a:pt x="411480" y="28956"/>
                  </a:lnTo>
                  <a:lnTo>
                    <a:pt x="384048" y="19812"/>
                  </a:lnTo>
                  <a:lnTo>
                    <a:pt x="353568" y="13716"/>
                  </a:lnTo>
                  <a:lnTo>
                    <a:pt x="355092" y="13716"/>
                  </a:lnTo>
                  <a:lnTo>
                    <a:pt x="324612" y="10668"/>
                  </a:lnTo>
                  <a:lnTo>
                    <a:pt x="390652" y="10668"/>
                  </a:lnTo>
                  <a:lnTo>
                    <a:pt x="429768" y="24383"/>
                  </a:lnTo>
                  <a:lnTo>
                    <a:pt x="449580" y="33527"/>
                  </a:lnTo>
                  <a:lnTo>
                    <a:pt x="425196" y="33527"/>
                  </a:lnTo>
                  <a:lnTo>
                    <a:pt x="425196" y="35052"/>
                  </a:lnTo>
                  <a:close/>
                </a:path>
                <a:path w="617219" h="617219">
                  <a:moveTo>
                    <a:pt x="193548" y="35052"/>
                  </a:moveTo>
                  <a:lnTo>
                    <a:pt x="193548" y="33527"/>
                  </a:lnTo>
                  <a:lnTo>
                    <a:pt x="196977" y="33527"/>
                  </a:lnTo>
                  <a:lnTo>
                    <a:pt x="193548" y="35052"/>
                  </a:lnTo>
                  <a:close/>
                </a:path>
                <a:path w="617219" h="617219">
                  <a:moveTo>
                    <a:pt x="475488" y="62483"/>
                  </a:moveTo>
                  <a:lnTo>
                    <a:pt x="463296" y="53339"/>
                  </a:lnTo>
                  <a:lnTo>
                    <a:pt x="451104" y="47243"/>
                  </a:lnTo>
                  <a:lnTo>
                    <a:pt x="437388" y="39623"/>
                  </a:lnTo>
                  <a:lnTo>
                    <a:pt x="425196" y="33527"/>
                  </a:lnTo>
                  <a:lnTo>
                    <a:pt x="449580" y="33527"/>
                  </a:lnTo>
                  <a:lnTo>
                    <a:pt x="455676" y="36575"/>
                  </a:lnTo>
                  <a:lnTo>
                    <a:pt x="469392" y="44195"/>
                  </a:lnTo>
                  <a:lnTo>
                    <a:pt x="481584" y="51816"/>
                  </a:lnTo>
                  <a:lnTo>
                    <a:pt x="493776" y="60960"/>
                  </a:lnTo>
                  <a:lnTo>
                    <a:pt x="475488" y="60960"/>
                  </a:lnTo>
                  <a:lnTo>
                    <a:pt x="475488" y="62483"/>
                  </a:lnTo>
                  <a:close/>
                </a:path>
                <a:path w="617219" h="617219">
                  <a:moveTo>
                    <a:pt x="143256" y="62483"/>
                  </a:moveTo>
                  <a:lnTo>
                    <a:pt x="143256" y="60960"/>
                  </a:lnTo>
                  <a:lnTo>
                    <a:pt x="145288" y="60960"/>
                  </a:lnTo>
                  <a:lnTo>
                    <a:pt x="143256" y="62483"/>
                  </a:lnTo>
                  <a:close/>
                </a:path>
                <a:path w="617219" h="617219">
                  <a:moveTo>
                    <a:pt x="597408" y="234695"/>
                  </a:moveTo>
                  <a:lnTo>
                    <a:pt x="592836" y="219456"/>
                  </a:lnTo>
                  <a:lnTo>
                    <a:pt x="583692" y="192023"/>
                  </a:lnTo>
                  <a:lnTo>
                    <a:pt x="577596" y="179831"/>
                  </a:lnTo>
                  <a:lnTo>
                    <a:pt x="569976" y="166115"/>
                  </a:lnTo>
                  <a:lnTo>
                    <a:pt x="563880" y="153923"/>
                  </a:lnTo>
                  <a:lnTo>
                    <a:pt x="556260" y="141731"/>
                  </a:lnTo>
                  <a:lnTo>
                    <a:pt x="537972" y="118872"/>
                  </a:lnTo>
                  <a:lnTo>
                    <a:pt x="539496" y="118872"/>
                  </a:lnTo>
                  <a:lnTo>
                    <a:pt x="519684" y="97535"/>
                  </a:lnTo>
                  <a:lnTo>
                    <a:pt x="498348" y="79248"/>
                  </a:lnTo>
                  <a:lnTo>
                    <a:pt x="475488" y="60960"/>
                  </a:lnTo>
                  <a:lnTo>
                    <a:pt x="493776" y="60960"/>
                  </a:lnTo>
                  <a:lnTo>
                    <a:pt x="527304" y="89915"/>
                  </a:lnTo>
                  <a:lnTo>
                    <a:pt x="565404" y="135635"/>
                  </a:lnTo>
                  <a:lnTo>
                    <a:pt x="598932" y="202692"/>
                  </a:lnTo>
                  <a:lnTo>
                    <a:pt x="608380" y="233172"/>
                  </a:lnTo>
                  <a:lnTo>
                    <a:pt x="597408" y="233172"/>
                  </a:lnTo>
                  <a:lnTo>
                    <a:pt x="597408" y="234695"/>
                  </a:lnTo>
                  <a:close/>
                </a:path>
                <a:path w="617219" h="617219">
                  <a:moveTo>
                    <a:pt x="21336" y="234695"/>
                  </a:moveTo>
                  <a:lnTo>
                    <a:pt x="21336" y="233172"/>
                  </a:lnTo>
                  <a:lnTo>
                    <a:pt x="21640" y="233172"/>
                  </a:lnTo>
                  <a:lnTo>
                    <a:pt x="21336" y="234695"/>
                  </a:lnTo>
                  <a:close/>
                </a:path>
                <a:path w="617219" h="617219">
                  <a:moveTo>
                    <a:pt x="599948" y="411480"/>
                  </a:moveTo>
                  <a:lnTo>
                    <a:pt x="588264" y="411480"/>
                  </a:lnTo>
                  <a:lnTo>
                    <a:pt x="592836" y="396239"/>
                  </a:lnTo>
                  <a:lnTo>
                    <a:pt x="597408" y="382523"/>
                  </a:lnTo>
                  <a:lnTo>
                    <a:pt x="600456" y="368807"/>
                  </a:lnTo>
                  <a:lnTo>
                    <a:pt x="603504" y="353568"/>
                  </a:lnTo>
                  <a:lnTo>
                    <a:pt x="606552" y="323088"/>
                  </a:lnTo>
                  <a:lnTo>
                    <a:pt x="606552" y="292607"/>
                  </a:lnTo>
                  <a:lnTo>
                    <a:pt x="605028" y="277368"/>
                  </a:lnTo>
                  <a:lnTo>
                    <a:pt x="603504" y="263652"/>
                  </a:lnTo>
                  <a:lnTo>
                    <a:pt x="597408" y="233172"/>
                  </a:lnTo>
                  <a:lnTo>
                    <a:pt x="608380" y="233172"/>
                  </a:lnTo>
                  <a:lnTo>
                    <a:pt x="614172" y="262127"/>
                  </a:lnTo>
                  <a:lnTo>
                    <a:pt x="617220" y="292607"/>
                  </a:lnTo>
                  <a:lnTo>
                    <a:pt x="617220" y="324611"/>
                  </a:lnTo>
                  <a:lnTo>
                    <a:pt x="614172" y="355092"/>
                  </a:lnTo>
                  <a:lnTo>
                    <a:pt x="608076" y="385572"/>
                  </a:lnTo>
                  <a:lnTo>
                    <a:pt x="603504" y="400811"/>
                  </a:lnTo>
                  <a:lnTo>
                    <a:pt x="599948" y="411480"/>
                  </a:lnTo>
                  <a:close/>
                </a:path>
                <a:path w="617219" h="617219">
                  <a:moveTo>
                    <a:pt x="30480" y="411480"/>
                  </a:moveTo>
                  <a:lnTo>
                    <a:pt x="28956" y="409956"/>
                  </a:lnTo>
                  <a:lnTo>
                    <a:pt x="29870" y="409956"/>
                  </a:lnTo>
                  <a:lnTo>
                    <a:pt x="30480" y="411480"/>
                  </a:lnTo>
                  <a:close/>
                </a:path>
                <a:path w="617219" h="617219">
                  <a:moveTo>
                    <a:pt x="575881" y="463295"/>
                  </a:moveTo>
                  <a:lnTo>
                    <a:pt x="563880" y="463295"/>
                  </a:lnTo>
                  <a:lnTo>
                    <a:pt x="569976" y="449580"/>
                  </a:lnTo>
                  <a:lnTo>
                    <a:pt x="577596" y="437388"/>
                  </a:lnTo>
                  <a:lnTo>
                    <a:pt x="583692" y="423672"/>
                  </a:lnTo>
                  <a:lnTo>
                    <a:pt x="588264" y="409956"/>
                  </a:lnTo>
                  <a:lnTo>
                    <a:pt x="588264" y="411480"/>
                  </a:lnTo>
                  <a:lnTo>
                    <a:pt x="599948" y="411480"/>
                  </a:lnTo>
                  <a:lnTo>
                    <a:pt x="598932" y="414527"/>
                  </a:lnTo>
                  <a:lnTo>
                    <a:pt x="580644" y="455676"/>
                  </a:lnTo>
                  <a:lnTo>
                    <a:pt x="575881" y="463295"/>
                  </a:lnTo>
                  <a:close/>
                </a:path>
                <a:path w="617219" h="617219">
                  <a:moveTo>
                    <a:pt x="55710" y="463295"/>
                  </a:moveTo>
                  <a:lnTo>
                    <a:pt x="54864" y="463295"/>
                  </a:lnTo>
                  <a:lnTo>
                    <a:pt x="54864" y="461772"/>
                  </a:lnTo>
                  <a:lnTo>
                    <a:pt x="55710" y="463295"/>
                  </a:lnTo>
                  <a:close/>
                </a:path>
                <a:path w="617219" h="617219">
                  <a:moveTo>
                    <a:pt x="568790" y="475488"/>
                  </a:moveTo>
                  <a:lnTo>
                    <a:pt x="556260" y="475488"/>
                  </a:lnTo>
                  <a:lnTo>
                    <a:pt x="563880" y="461772"/>
                  </a:lnTo>
                  <a:lnTo>
                    <a:pt x="563880" y="463295"/>
                  </a:lnTo>
                  <a:lnTo>
                    <a:pt x="575881" y="463295"/>
                  </a:lnTo>
                  <a:lnTo>
                    <a:pt x="573024" y="467868"/>
                  </a:lnTo>
                  <a:lnTo>
                    <a:pt x="568790" y="475488"/>
                  </a:lnTo>
                  <a:close/>
                </a:path>
                <a:path w="617219" h="617219">
                  <a:moveTo>
                    <a:pt x="63531" y="475488"/>
                  </a:moveTo>
                  <a:lnTo>
                    <a:pt x="62484" y="475488"/>
                  </a:lnTo>
                  <a:lnTo>
                    <a:pt x="62484" y="473964"/>
                  </a:lnTo>
                  <a:lnTo>
                    <a:pt x="63531" y="475488"/>
                  </a:lnTo>
                  <a:close/>
                </a:path>
                <a:path w="617219" h="617219">
                  <a:moveTo>
                    <a:pt x="537972" y="498348"/>
                  </a:moveTo>
                  <a:lnTo>
                    <a:pt x="556260" y="473964"/>
                  </a:lnTo>
                  <a:lnTo>
                    <a:pt x="556260" y="475488"/>
                  </a:lnTo>
                  <a:lnTo>
                    <a:pt x="568790" y="475488"/>
                  </a:lnTo>
                  <a:lnTo>
                    <a:pt x="565404" y="481584"/>
                  </a:lnTo>
                  <a:lnTo>
                    <a:pt x="553212" y="496823"/>
                  </a:lnTo>
                  <a:lnTo>
                    <a:pt x="539496" y="496823"/>
                  </a:lnTo>
                  <a:lnTo>
                    <a:pt x="537972" y="498348"/>
                  </a:lnTo>
                  <a:close/>
                </a:path>
                <a:path w="617219" h="617219">
                  <a:moveTo>
                    <a:pt x="80663" y="498348"/>
                  </a:moveTo>
                  <a:lnTo>
                    <a:pt x="79248" y="498348"/>
                  </a:lnTo>
                  <a:lnTo>
                    <a:pt x="79248" y="496823"/>
                  </a:lnTo>
                  <a:lnTo>
                    <a:pt x="80663" y="498348"/>
                  </a:lnTo>
                  <a:close/>
                </a:path>
                <a:path w="617219" h="617219">
                  <a:moveTo>
                    <a:pt x="407669" y="600456"/>
                  </a:moveTo>
                  <a:lnTo>
                    <a:pt x="368808" y="600456"/>
                  </a:lnTo>
                  <a:lnTo>
                    <a:pt x="384048" y="595884"/>
                  </a:lnTo>
                  <a:lnTo>
                    <a:pt x="397764" y="592835"/>
                  </a:lnTo>
                  <a:lnTo>
                    <a:pt x="411480" y="588264"/>
                  </a:lnTo>
                  <a:lnTo>
                    <a:pt x="425196" y="582168"/>
                  </a:lnTo>
                  <a:lnTo>
                    <a:pt x="437388" y="576072"/>
                  </a:lnTo>
                  <a:lnTo>
                    <a:pt x="451104" y="569976"/>
                  </a:lnTo>
                  <a:lnTo>
                    <a:pt x="475488" y="554735"/>
                  </a:lnTo>
                  <a:lnTo>
                    <a:pt x="498348" y="537972"/>
                  </a:lnTo>
                  <a:lnTo>
                    <a:pt x="519684" y="518160"/>
                  </a:lnTo>
                  <a:lnTo>
                    <a:pt x="539496" y="496823"/>
                  </a:lnTo>
                  <a:lnTo>
                    <a:pt x="553212" y="496823"/>
                  </a:lnTo>
                  <a:lnTo>
                    <a:pt x="527304" y="525780"/>
                  </a:lnTo>
                  <a:lnTo>
                    <a:pt x="481584" y="563880"/>
                  </a:lnTo>
                  <a:lnTo>
                    <a:pt x="455676" y="579119"/>
                  </a:lnTo>
                  <a:lnTo>
                    <a:pt x="443484" y="586739"/>
                  </a:lnTo>
                  <a:lnTo>
                    <a:pt x="429768" y="592835"/>
                  </a:lnTo>
                  <a:lnTo>
                    <a:pt x="414528" y="597407"/>
                  </a:lnTo>
                  <a:lnTo>
                    <a:pt x="407669" y="600456"/>
                  </a:lnTo>
                  <a:close/>
                </a:path>
                <a:path w="617219" h="617219">
                  <a:moveTo>
                    <a:pt x="256032" y="600456"/>
                  </a:moveTo>
                  <a:lnTo>
                    <a:pt x="249936" y="600456"/>
                  </a:lnTo>
                  <a:lnTo>
                    <a:pt x="248412" y="598931"/>
                  </a:lnTo>
                  <a:lnTo>
                    <a:pt x="256032" y="600456"/>
                  </a:lnTo>
                  <a:close/>
                </a:path>
                <a:path w="617219" h="617219">
                  <a:moveTo>
                    <a:pt x="393192" y="605027"/>
                  </a:moveTo>
                  <a:lnTo>
                    <a:pt x="324612" y="605027"/>
                  </a:lnTo>
                  <a:lnTo>
                    <a:pt x="355092" y="601980"/>
                  </a:lnTo>
                  <a:lnTo>
                    <a:pt x="353568" y="601980"/>
                  </a:lnTo>
                  <a:lnTo>
                    <a:pt x="368808" y="598931"/>
                  </a:lnTo>
                  <a:lnTo>
                    <a:pt x="368808" y="600456"/>
                  </a:lnTo>
                  <a:lnTo>
                    <a:pt x="407669" y="600456"/>
                  </a:lnTo>
                  <a:lnTo>
                    <a:pt x="400812" y="603503"/>
                  </a:lnTo>
                  <a:lnTo>
                    <a:pt x="393192" y="605027"/>
                  </a:lnTo>
                  <a:close/>
                </a:path>
                <a:path w="617219" h="617219">
                  <a:moveTo>
                    <a:pt x="294132" y="605027"/>
                  </a:moveTo>
                  <a:lnTo>
                    <a:pt x="278891" y="605027"/>
                  </a:lnTo>
                  <a:lnTo>
                    <a:pt x="278891" y="603503"/>
                  </a:lnTo>
                  <a:lnTo>
                    <a:pt x="294132" y="605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661160" y="1920239"/>
            <a:ext cx="6520180" cy="617220"/>
            <a:chOff x="1661160" y="1920239"/>
            <a:chExt cx="6520180" cy="617220"/>
          </a:xfrm>
        </p:grpSpPr>
        <p:sp>
          <p:nvSpPr>
            <p:cNvPr id="8" name="object 8"/>
            <p:cNvSpPr/>
            <p:nvPr/>
          </p:nvSpPr>
          <p:spPr>
            <a:xfrm>
              <a:off x="1970532" y="1926336"/>
              <a:ext cx="6205855" cy="605155"/>
            </a:xfrm>
            <a:custGeom>
              <a:avLst/>
              <a:gdLst/>
              <a:ahLst/>
              <a:cxnLst/>
              <a:rect l="l" t="t" r="r" b="b"/>
              <a:pathLst>
                <a:path w="6205855" h="605155">
                  <a:moveTo>
                    <a:pt x="6205728" y="605028"/>
                  </a:moveTo>
                  <a:lnTo>
                    <a:pt x="303275" y="605028"/>
                  </a:lnTo>
                  <a:lnTo>
                    <a:pt x="0" y="303275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5028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62912" y="1920239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19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9372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6095"/>
                  </a:lnTo>
                  <a:lnTo>
                    <a:pt x="6207252" y="6095"/>
                  </a:lnTo>
                  <a:lnTo>
                    <a:pt x="6207252" y="9144"/>
                  </a:lnTo>
                  <a:lnTo>
                    <a:pt x="313943" y="9144"/>
                  </a:lnTo>
                  <a:lnTo>
                    <a:pt x="310896" y="10668"/>
                  </a:lnTo>
                  <a:lnTo>
                    <a:pt x="312419" y="10668"/>
                  </a:lnTo>
                  <a:lnTo>
                    <a:pt x="18287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287" y="312420"/>
                  </a:lnTo>
                  <a:lnTo>
                    <a:pt x="312419" y="606552"/>
                  </a:lnTo>
                  <a:lnTo>
                    <a:pt x="310896" y="606552"/>
                  </a:lnTo>
                  <a:lnTo>
                    <a:pt x="313943" y="608076"/>
                  </a:lnTo>
                  <a:lnTo>
                    <a:pt x="6207252" y="608076"/>
                  </a:lnTo>
                  <a:lnTo>
                    <a:pt x="6207252" y="611124"/>
                  </a:lnTo>
                  <a:lnTo>
                    <a:pt x="6217920" y="611124"/>
                  </a:lnTo>
                  <a:lnTo>
                    <a:pt x="6217920" y="617220"/>
                  </a:lnTo>
                  <a:close/>
                </a:path>
                <a:path w="6217920" h="617219">
                  <a:moveTo>
                    <a:pt x="6207252" y="611124"/>
                  </a:moveTo>
                  <a:lnTo>
                    <a:pt x="6207252" y="6095"/>
                  </a:lnTo>
                  <a:lnTo>
                    <a:pt x="6213348" y="10668"/>
                  </a:lnTo>
                  <a:lnTo>
                    <a:pt x="6217920" y="10668"/>
                  </a:lnTo>
                  <a:lnTo>
                    <a:pt x="6217920" y="606552"/>
                  </a:lnTo>
                  <a:lnTo>
                    <a:pt x="6213348" y="606552"/>
                  </a:lnTo>
                  <a:lnTo>
                    <a:pt x="6207252" y="611124"/>
                  </a:lnTo>
                  <a:close/>
                </a:path>
                <a:path w="6217920" h="617219">
                  <a:moveTo>
                    <a:pt x="6217920" y="10668"/>
                  </a:moveTo>
                  <a:lnTo>
                    <a:pt x="6213348" y="10668"/>
                  </a:lnTo>
                  <a:lnTo>
                    <a:pt x="6207252" y="6095"/>
                  </a:lnTo>
                  <a:lnTo>
                    <a:pt x="6217920" y="6095"/>
                  </a:lnTo>
                  <a:lnTo>
                    <a:pt x="6217920" y="10668"/>
                  </a:lnTo>
                  <a:close/>
                </a:path>
                <a:path w="6217920" h="617219">
                  <a:moveTo>
                    <a:pt x="312419" y="10668"/>
                  </a:moveTo>
                  <a:lnTo>
                    <a:pt x="310896" y="10668"/>
                  </a:lnTo>
                  <a:lnTo>
                    <a:pt x="313943" y="9144"/>
                  </a:lnTo>
                  <a:lnTo>
                    <a:pt x="312419" y="10668"/>
                  </a:lnTo>
                  <a:close/>
                </a:path>
                <a:path w="6217920" h="617219">
                  <a:moveTo>
                    <a:pt x="6207252" y="10668"/>
                  </a:moveTo>
                  <a:lnTo>
                    <a:pt x="312419" y="10668"/>
                  </a:lnTo>
                  <a:lnTo>
                    <a:pt x="313943" y="9144"/>
                  </a:lnTo>
                  <a:lnTo>
                    <a:pt x="6207252" y="9144"/>
                  </a:lnTo>
                  <a:lnTo>
                    <a:pt x="6207252" y="10668"/>
                  </a:lnTo>
                  <a:close/>
                </a:path>
                <a:path w="6217920" h="617219">
                  <a:moveTo>
                    <a:pt x="10667" y="312420"/>
                  </a:moveTo>
                  <a:lnTo>
                    <a:pt x="10667" y="304800"/>
                  </a:lnTo>
                  <a:lnTo>
                    <a:pt x="14477" y="308610"/>
                  </a:lnTo>
                  <a:lnTo>
                    <a:pt x="10667" y="312420"/>
                  </a:lnTo>
                  <a:close/>
                </a:path>
                <a:path w="6217920" h="617219">
                  <a:moveTo>
                    <a:pt x="14477" y="308610"/>
                  </a:moveTo>
                  <a:lnTo>
                    <a:pt x="10667" y="304800"/>
                  </a:lnTo>
                  <a:lnTo>
                    <a:pt x="18287" y="304800"/>
                  </a:lnTo>
                  <a:lnTo>
                    <a:pt x="14477" y="308610"/>
                  </a:lnTo>
                  <a:close/>
                </a:path>
                <a:path w="6217920" h="617219">
                  <a:moveTo>
                    <a:pt x="18287" y="312420"/>
                  </a:moveTo>
                  <a:lnTo>
                    <a:pt x="10667" y="312420"/>
                  </a:lnTo>
                  <a:lnTo>
                    <a:pt x="14477" y="308610"/>
                  </a:lnTo>
                  <a:lnTo>
                    <a:pt x="18287" y="312420"/>
                  </a:lnTo>
                  <a:close/>
                </a:path>
                <a:path w="6217920" h="617219">
                  <a:moveTo>
                    <a:pt x="313943" y="608076"/>
                  </a:moveTo>
                  <a:lnTo>
                    <a:pt x="310896" y="606552"/>
                  </a:lnTo>
                  <a:lnTo>
                    <a:pt x="312419" y="606552"/>
                  </a:lnTo>
                  <a:lnTo>
                    <a:pt x="313943" y="608076"/>
                  </a:lnTo>
                  <a:close/>
                </a:path>
                <a:path w="6217920" h="617219">
                  <a:moveTo>
                    <a:pt x="6207252" y="608076"/>
                  </a:moveTo>
                  <a:lnTo>
                    <a:pt x="313943" y="608076"/>
                  </a:lnTo>
                  <a:lnTo>
                    <a:pt x="312419" y="606552"/>
                  </a:lnTo>
                  <a:lnTo>
                    <a:pt x="6207252" y="606552"/>
                  </a:lnTo>
                  <a:lnTo>
                    <a:pt x="6207252" y="608076"/>
                  </a:lnTo>
                  <a:close/>
                </a:path>
                <a:path w="6217920" h="617219">
                  <a:moveTo>
                    <a:pt x="6217920" y="611124"/>
                  </a:moveTo>
                  <a:lnTo>
                    <a:pt x="6207252" y="611124"/>
                  </a:lnTo>
                  <a:lnTo>
                    <a:pt x="6213348" y="606552"/>
                  </a:lnTo>
                  <a:lnTo>
                    <a:pt x="6217920" y="606552"/>
                  </a:lnTo>
                  <a:lnTo>
                    <a:pt x="6217920" y="611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255" y="1926844"/>
              <a:ext cx="606552" cy="604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61160" y="1920240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19">
                  <a:moveTo>
                    <a:pt x="324612" y="617219"/>
                  </a:moveTo>
                  <a:lnTo>
                    <a:pt x="292608" y="617219"/>
                  </a:lnTo>
                  <a:lnTo>
                    <a:pt x="262128" y="614171"/>
                  </a:lnTo>
                  <a:lnTo>
                    <a:pt x="231648" y="608075"/>
                  </a:lnTo>
                  <a:lnTo>
                    <a:pt x="217932" y="603503"/>
                  </a:lnTo>
                  <a:lnTo>
                    <a:pt x="202691" y="598932"/>
                  </a:lnTo>
                  <a:lnTo>
                    <a:pt x="161544" y="580643"/>
                  </a:lnTo>
                  <a:lnTo>
                    <a:pt x="112776" y="547116"/>
                  </a:lnTo>
                  <a:lnTo>
                    <a:pt x="71628" y="504443"/>
                  </a:lnTo>
                  <a:lnTo>
                    <a:pt x="45720" y="469392"/>
                  </a:lnTo>
                  <a:lnTo>
                    <a:pt x="24384" y="428243"/>
                  </a:lnTo>
                  <a:lnTo>
                    <a:pt x="19812" y="414527"/>
                  </a:lnTo>
                  <a:lnTo>
                    <a:pt x="13716" y="400811"/>
                  </a:lnTo>
                  <a:lnTo>
                    <a:pt x="10668" y="385571"/>
                  </a:lnTo>
                  <a:lnTo>
                    <a:pt x="6095" y="370331"/>
                  </a:lnTo>
                  <a:lnTo>
                    <a:pt x="4572" y="355092"/>
                  </a:lnTo>
                  <a:lnTo>
                    <a:pt x="1524" y="339851"/>
                  </a:lnTo>
                  <a:lnTo>
                    <a:pt x="1524" y="324611"/>
                  </a:lnTo>
                  <a:lnTo>
                    <a:pt x="0" y="309371"/>
                  </a:lnTo>
                  <a:lnTo>
                    <a:pt x="1524" y="292608"/>
                  </a:lnTo>
                  <a:lnTo>
                    <a:pt x="1524" y="277367"/>
                  </a:lnTo>
                  <a:lnTo>
                    <a:pt x="4572" y="262127"/>
                  </a:lnTo>
                  <a:lnTo>
                    <a:pt x="6095" y="246887"/>
                  </a:lnTo>
                  <a:lnTo>
                    <a:pt x="10668" y="231647"/>
                  </a:lnTo>
                  <a:lnTo>
                    <a:pt x="13716" y="216408"/>
                  </a:lnTo>
                  <a:lnTo>
                    <a:pt x="19812" y="202691"/>
                  </a:lnTo>
                  <a:lnTo>
                    <a:pt x="24384" y="188975"/>
                  </a:lnTo>
                  <a:lnTo>
                    <a:pt x="30480" y="175259"/>
                  </a:lnTo>
                  <a:lnTo>
                    <a:pt x="38100" y="161543"/>
                  </a:lnTo>
                  <a:lnTo>
                    <a:pt x="45720" y="149351"/>
                  </a:lnTo>
                  <a:lnTo>
                    <a:pt x="53340" y="135635"/>
                  </a:lnTo>
                  <a:lnTo>
                    <a:pt x="71628" y="112775"/>
                  </a:lnTo>
                  <a:lnTo>
                    <a:pt x="91440" y="89915"/>
                  </a:lnTo>
                  <a:lnTo>
                    <a:pt x="112776" y="70104"/>
                  </a:lnTo>
                  <a:lnTo>
                    <a:pt x="137160" y="53339"/>
                  </a:lnTo>
                  <a:lnTo>
                    <a:pt x="149352" y="44195"/>
                  </a:lnTo>
                  <a:lnTo>
                    <a:pt x="161544" y="38100"/>
                  </a:lnTo>
                  <a:lnTo>
                    <a:pt x="175260" y="30479"/>
                  </a:lnTo>
                  <a:lnTo>
                    <a:pt x="202691" y="18287"/>
                  </a:lnTo>
                  <a:lnTo>
                    <a:pt x="217932" y="13715"/>
                  </a:lnTo>
                  <a:lnTo>
                    <a:pt x="231648" y="10667"/>
                  </a:lnTo>
                  <a:lnTo>
                    <a:pt x="246888" y="6095"/>
                  </a:lnTo>
                  <a:lnTo>
                    <a:pt x="262128" y="4571"/>
                  </a:lnTo>
                  <a:lnTo>
                    <a:pt x="277368" y="1523"/>
                  </a:lnTo>
                  <a:lnTo>
                    <a:pt x="292608" y="0"/>
                  </a:lnTo>
                  <a:lnTo>
                    <a:pt x="324612" y="0"/>
                  </a:lnTo>
                  <a:lnTo>
                    <a:pt x="341376" y="1523"/>
                  </a:lnTo>
                  <a:lnTo>
                    <a:pt x="356616" y="4571"/>
                  </a:lnTo>
                  <a:lnTo>
                    <a:pt x="371856" y="6095"/>
                  </a:lnTo>
                  <a:lnTo>
                    <a:pt x="385572" y="10667"/>
                  </a:lnTo>
                  <a:lnTo>
                    <a:pt x="309372" y="10667"/>
                  </a:lnTo>
                  <a:lnTo>
                    <a:pt x="294132" y="12191"/>
                  </a:lnTo>
                  <a:lnTo>
                    <a:pt x="278891" y="12191"/>
                  </a:lnTo>
                  <a:lnTo>
                    <a:pt x="263652" y="15239"/>
                  </a:lnTo>
                  <a:lnTo>
                    <a:pt x="248412" y="16763"/>
                  </a:lnTo>
                  <a:lnTo>
                    <a:pt x="249936" y="16763"/>
                  </a:lnTo>
                  <a:lnTo>
                    <a:pt x="234695" y="21335"/>
                  </a:lnTo>
                  <a:lnTo>
                    <a:pt x="220980" y="24383"/>
                  </a:lnTo>
                  <a:lnTo>
                    <a:pt x="207264" y="28955"/>
                  </a:lnTo>
                  <a:lnTo>
                    <a:pt x="167640" y="47243"/>
                  </a:lnTo>
                  <a:lnTo>
                    <a:pt x="120395" y="79247"/>
                  </a:lnTo>
                  <a:lnTo>
                    <a:pt x="80663" y="118871"/>
                  </a:lnTo>
                  <a:lnTo>
                    <a:pt x="79248" y="118871"/>
                  </a:lnTo>
                  <a:lnTo>
                    <a:pt x="63531" y="141731"/>
                  </a:lnTo>
                  <a:lnTo>
                    <a:pt x="62484" y="141731"/>
                  </a:lnTo>
                  <a:lnTo>
                    <a:pt x="55710" y="153923"/>
                  </a:lnTo>
                  <a:lnTo>
                    <a:pt x="54864" y="153923"/>
                  </a:lnTo>
                  <a:lnTo>
                    <a:pt x="47244" y="167639"/>
                  </a:lnTo>
                  <a:lnTo>
                    <a:pt x="41148" y="179831"/>
                  </a:lnTo>
                  <a:lnTo>
                    <a:pt x="28956" y="207263"/>
                  </a:lnTo>
                  <a:lnTo>
                    <a:pt x="29870" y="207263"/>
                  </a:lnTo>
                  <a:lnTo>
                    <a:pt x="24993" y="219455"/>
                  </a:lnTo>
                  <a:lnTo>
                    <a:pt x="24384" y="219455"/>
                  </a:lnTo>
                  <a:lnTo>
                    <a:pt x="21336" y="234695"/>
                  </a:lnTo>
                  <a:lnTo>
                    <a:pt x="18288" y="248411"/>
                  </a:lnTo>
                  <a:lnTo>
                    <a:pt x="15240" y="263651"/>
                  </a:lnTo>
                  <a:lnTo>
                    <a:pt x="12344" y="292608"/>
                  </a:lnTo>
                  <a:lnTo>
                    <a:pt x="12191" y="292608"/>
                  </a:lnTo>
                  <a:lnTo>
                    <a:pt x="12191" y="324611"/>
                  </a:lnTo>
                  <a:lnTo>
                    <a:pt x="13716" y="339851"/>
                  </a:lnTo>
                  <a:lnTo>
                    <a:pt x="13868" y="339851"/>
                  </a:lnTo>
                  <a:lnTo>
                    <a:pt x="15240" y="353567"/>
                  </a:lnTo>
                  <a:lnTo>
                    <a:pt x="18288" y="368808"/>
                  </a:lnTo>
                  <a:lnTo>
                    <a:pt x="21336" y="382523"/>
                  </a:lnTo>
                  <a:lnTo>
                    <a:pt x="24384" y="397763"/>
                  </a:lnTo>
                  <a:lnTo>
                    <a:pt x="30480" y="411479"/>
                  </a:lnTo>
                  <a:lnTo>
                    <a:pt x="28956" y="411479"/>
                  </a:lnTo>
                  <a:lnTo>
                    <a:pt x="35052" y="425196"/>
                  </a:lnTo>
                  <a:lnTo>
                    <a:pt x="35729" y="425196"/>
                  </a:lnTo>
                  <a:lnTo>
                    <a:pt x="47244" y="451104"/>
                  </a:lnTo>
                  <a:lnTo>
                    <a:pt x="62484" y="475487"/>
                  </a:lnTo>
                  <a:lnTo>
                    <a:pt x="79248" y="498347"/>
                  </a:lnTo>
                  <a:lnTo>
                    <a:pt x="99060" y="519683"/>
                  </a:lnTo>
                  <a:lnTo>
                    <a:pt x="100701" y="519683"/>
                  </a:lnTo>
                  <a:lnTo>
                    <a:pt x="120395" y="537971"/>
                  </a:lnTo>
                  <a:lnTo>
                    <a:pt x="143256" y="556259"/>
                  </a:lnTo>
                  <a:lnTo>
                    <a:pt x="145288" y="556259"/>
                  </a:lnTo>
                  <a:lnTo>
                    <a:pt x="155448" y="563879"/>
                  </a:lnTo>
                  <a:lnTo>
                    <a:pt x="167640" y="569975"/>
                  </a:lnTo>
                  <a:lnTo>
                    <a:pt x="179832" y="577595"/>
                  </a:lnTo>
                  <a:lnTo>
                    <a:pt x="183261" y="577595"/>
                  </a:lnTo>
                  <a:lnTo>
                    <a:pt x="207264" y="588263"/>
                  </a:lnTo>
                  <a:lnTo>
                    <a:pt x="234695" y="597408"/>
                  </a:lnTo>
                  <a:lnTo>
                    <a:pt x="249936" y="600456"/>
                  </a:lnTo>
                  <a:lnTo>
                    <a:pt x="248412" y="600456"/>
                  </a:lnTo>
                  <a:lnTo>
                    <a:pt x="263652" y="603503"/>
                  </a:lnTo>
                  <a:lnTo>
                    <a:pt x="271272" y="603503"/>
                  </a:lnTo>
                  <a:lnTo>
                    <a:pt x="278891" y="605027"/>
                  </a:lnTo>
                  <a:lnTo>
                    <a:pt x="294132" y="606551"/>
                  </a:lnTo>
                  <a:lnTo>
                    <a:pt x="390652" y="606551"/>
                  </a:lnTo>
                  <a:lnTo>
                    <a:pt x="385572" y="608075"/>
                  </a:lnTo>
                  <a:lnTo>
                    <a:pt x="371856" y="611124"/>
                  </a:lnTo>
                  <a:lnTo>
                    <a:pt x="356616" y="614171"/>
                  </a:lnTo>
                  <a:lnTo>
                    <a:pt x="324612" y="617219"/>
                  </a:lnTo>
                  <a:close/>
                </a:path>
                <a:path w="617219" h="617219">
                  <a:moveTo>
                    <a:pt x="553212" y="120395"/>
                  </a:moveTo>
                  <a:lnTo>
                    <a:pt x="539496" y="120395"/>
                  </a:lnTo>
                  <a:lnTo>
                    <a:pt x="519684" y="99059"/>
                  </a:lnTo>
                  <a:lnTo>
                    <a:pt x="498348" y="79247"/>
                  </a:lnTo>
                  <a:lnTo>
                    <a:pt x="475488" y="62483"/>
                  </a:lnTo>
                  <a:lnTo>
                    <a:pt x="451104" y="47243"/>
                  </a:lnTo>
                  <a:lnTo>
                    <a:pt x="437388" y="41147"/>
                  </a:lnTo>
                  <a:lnTo>
                    <a:pt x="425196" y="35051"/>
                  </a:lnTo>
                  <a:lnTo>
                    <a:pt x="411480" y="28955"/>
                  </a:lnTo>
                  <a:lnTo>
                    <a:pt x="397764" y="24383"/>
                  </a:lnTo>
                  <a:lnTo>
                    <a:pt x="384048" y="21335"/>
                  </a:lnTo>
                  <a:lnTo>
                    <a:pt x="368808" y="16763"/>
                  </a:lnTo>
                  <a:lnTo>
                    <a:pt x="353568" y="15239"/>
                  </a:lnTo>
                  <a:lnTo>
                    <a:pt x="355092" y="15239"/>
                  </a:lnTo>
                  <a:lnTo>
                    <a:pt x="339852" y="12191"/>
                  </a:lnTo>
                  <a:lnTo>
                    <a:pt x="324612" y="12191"/>
                  </a:lnTo>
                  <a:lnTo>
                    <a:pt x="309372" y="10667"/>
                  </a:lnTo>
                  <a:lnTo>
                    <a:pt x="385572" y="10667"/>
                  </a:lnTo>
                  <a:lnTo>
                    <a:pt x="429768" y="24383"/>
                  </a:lnTo>
                  <a:lnTo>
                    <a:pt x="455676" y="38100"/>
                  </a:lnTo>
                  <a:lnTo>
                    <a:pt x="469392" y="44195"/>
                  </a:lnTo>
                  <a:lnTo>
                    <a:pt x="481584" y="53339"/>
                  </a:lnTo>
                  <a:lnTo>
                    <a:pt x="505968" y="70104"/>
                  </a:lnTo>
                  <a:lnTo>
                    <a:pt x="527304" y="89915"/>
                  </a:lnTo>
                  <a:lnTo>
                    <a:pt x="547116" y="112775"/>
                  </a:lnTo>
                  <a:lnTo>
                    <a:pt x="553212" y="120395"/>
                  </a:lnTo>
                  <a:close/>
                </a:path>
                <a:path w="617219" h="617219">
                  <a:moveTo>
                    <a:pt x="79248" y="120395"/>
                  </a:moveTo>
                  <a:lnTo>
                    <a:pt x="79248" y="118871"/>
                  </a:lnTo>
                  <a:lnTo>
                    <a:pt x="80663" y="118871"/>
                  </a:lnTo>
                  <a:lnTo>
                    <a:pt x="79248" y="120395"/>
                  </a:lnTo>
                  <a:close/>
                </a:path>
                <a:path w="617219" h="617219">
                  <a:moveTo>
                    <a:pt x="556260" y="143255"/>
                  </a:moveTo>
                  <a:lnTo>
                    <a:pt x="537972" y="118871"/>
                  </a:lnTo>
                  <a:lnTo>
                    <a:pt x="539496" y="120395"/>
                  </a:lnTo>
                  <a:lnTo>
                    <a:pt x="553212" y="120395"/>
                  </a:lnTo>
                  <a:lnTo>
                    <a:pt x="565404" y="135635"/>
                  </a:lnTo>
                  <a:lnTo>
                    <a:pt x="568790" y="141731"/>
                  </a:lnTo>
                  <a:lnTo>
                    <a:pt x="556260" y="141731"/>
                  </a:lnTo>
                  <a:lnTo>
                    <a:pt x="556260" y="143255"/>
                  </a:lnTo>
                  <a:close/>
                </a:path>
                <a:path w="617219" h="617219">
                  <a:moveTo>
                    <a:pt x="62484" y="143255"/>
                  </a:moveTo>
                  <a:lnTo>
                    <a:pt x="62484" y="141731"/>
                  </a:lnTo>
                  <a:lnTo>
                    <a:pt x="63531" y="141731"/>
                  </a:lnTo>
                  <a:lnTo>
                    <a:pt x="62484" y="143255"/>
                  </a:lnTo>
                  <a:close/>
                </a:path>
                <a:path w="617219" h="617219">
                  <a:moveTo>
                    <a:pt x="563880" y="155447"/>
                  </a:moveTo>
                  <a:lnTo>
                    <a:pt x="556260" y="141731"/>
                  </a:lnTo>
                  <a:lnTo>
                    <a:pt x="568790" y="141731"/>
                  </a:lnTo>
                  <a:lnTo>
                    <a:pt x="573024" y="149351"/>
                  </a:lnTo>
                  <a:lnTo>
                    <a:pt x="575881" y="153923"/>
                  </a:lnTo>
                  <a:lnTo>
                    <a:pt x="563880" y="153923"/>
                  </a:lnTo>
                  <a:lnTo>
                    <a:pt x="563880" y="155447"/>
                  </a:lnTo>
                  <a:close/>
                </a:path>
                <a:path w="617219" h="617219">
                  <a:moveTo>
                    <a:pt x="54864" y="155447"/>
                  </a:moveTo>
                  <a:lnTo>
                    <a:pt x="54864" y="153923"/>
                  </a:lnTo>
                  <a:lnTo>
                    <a:pt x="55710" y="153923"/>
                  </a:lnTo>
                  <a:lnTo>
                    <a:pt x="54864" y="155447"/>
                  </a:lnTo>
                  <a:close/>
                </a:path>
                <a:path w="617219" h="617219">
                  <a:moveTo>
                    <a:pt x="588264" y="207263"/>
                  </a:moveTo>
                  <a:lnTo>
                    <a:pt x="583692" y="193547"/>
                  </a:lnTo>
                  <a:lnTo>
                    <a:pt x="577596" y="179831"/>
                  </a:lnTo>
                  <a:lnTo>
                    <a:pt x="569976" y="167639"/>
                  </a:lnTo>
                  <a:lnTo>
                    <a:pt x="563880" y="153923"/>
                  </a:lnTo>
                  <a:lnTo>
                    <a:pt x="575881" y="153923"/>
                  </a:lnTo>
                  <a:lnTo>
                    <a:pt x="580644" y="161543"/>
                  </a:lnTo>
                  <a:lnTo>
                    <a:pt x="598932" y="202691"/>
                  </a:lnTo>
                  <a:lnTo>
                    <a:pt x="599948" y="205739"/>
                  </a:lnTo>
                  <a:lnTo>
                    <a:pt x="588264" y="205739"/>
                  </a:lnTo>
                  <a:lnTo>
                    <a:pt x="588264" y="207263"/>
                  </a:lnTo>
                  <a:close/>
                </a:path>
                <a:path w="617219" h="617219">
                  <a:moveTo>
                    <a:pt x="29870" y="207263"/>
                  </a:moveTo>
                  <a:lnTo>
                    <a:pt x="28956" y="207263"/>
                  </a:lnTo>
                  <a:lnTo>
                    <a:pt x="30480" y="205739"/>
                  </a:lnTo>
                  <a:lnTo>
                    <a:pt x="29870" y="207263"/>
                  </a:lnTo>
                  <a:close/>
                </a:path>
                <a:path w="617219" h="617219">
                  <a:moveTo>
                    <a:pt x="592836" y="220979"/>
                  </a:moveTo>
                  <a:lnTo>
                    <a:pt x="588264" y="205739"/>
                  </a:lnTo>
                  <a:lnTo>
                    <a:pt x="599948" y="205739"/>
                  </a:lnTo>
                  <a:lnTo>
                    <a:pt x="603504" y="216408"/>
                  </a:lnTo>
                  <a:lnTo>
                    <a:pt x="604418" y="219455"/>
                  </a:lnTo>
                  <a:lnTo>
                    <a:pt x="592836" y="219455"/>
                  </a:lnTo>
                  <a:lnTo>
                    <a:pt x="592836" y="220979"/>
                  </a:lnTo>
                  <a:close/>
                </a:path>
                <a:path w="617219" h="617219">
                  <a:moveTo>
                    <a:pt x="24384" y="220979"/>
                  </a:moveTo>
                  <a:lnTo>
                    <a:pt x="24384" y="219455"/>
                  </a:lnTo>
                  <a:lnTo>
                    <a:pt x="24993" y="219455"/>
                  </a:lnTo>
                  <a:lnTo>
                    <a:pt x="24384" y="220979"/>
                  </a:lnTo>
                  <a:close/>
                </a:path>
                <a:path w="617219" h="617219">
                  <a:moveTo>
                    <a:pt x="606552" y="294131"/>
                  </a:moveTo>
                  <a:lnTo>
                    <a:pt x="603504" y="263651"/>
                  </a:lnTo>
                  <a:lnTo>
                    <a:pt x="600456" y="248411"/>
                  </a:lnTo>
                  <a:lnTo>
                    <a:pt x="597408" y="234695"/>
                  </a:lnTo>
                  <a:lnTo>
                    <a:pt x="592836" y="219455"/>
                  </a:lnTo>
                  <a:lnTo>
                    <a:pt x="604418" y="219455"/>
                  </a:lnTo>
                  <a:lnTo>
                    <a:pt x="608076" y="231647"/>
                  </a:lnTo>
                  <a:lnTo>
                    <a:pt x="614172" y="262127"/>
                  </a:lnTo>
                  <a:lnTo>
                    <a:pt x="617220" y="292608"/>
                  </a:lnTo>
                  <a:lnTo>
                    <a:pt x="606552" y="292608"/>
                  </a:lnTo>
                  <a:lnTo>
                    <a:pt x="606552" y="294131"/>
                  </a:lnTo>
                  <a:close/>
                </a:path>
                <a:path w="617219" h="617219">
                  <a:moveTo>
                    <a:pt x="12191" y="294131"/>
                  </a:moveTo>
                  <a:lnTo>
                    <a:pt x="12191" y="292608"/>
                  </a:lnTo>
                  <a:lnTo>
                    <a:pt x="12344" y="292608"/>
                  </a:lnTo>
                  <a:lnTo>
                    <a:pt x="12191" y="294131"/>
                  </a:lnTo>
                  <a:close/>
                </a:path>
                <a:path w="617219" h="617219">
                  <a:moveTo>
                    <a:pt x="615696" y="339851"/>
                  </a:moveTo>
                  <a:lnTo>
                    <a:pt x="605028" y="339851"/>
                  </a:lnTo>
                  <a:lnTo>
                    <a:pt x="606552" y="324611"/>
                  </a:lnTo>
                  <a:lnTo>
                    <a:pt x="606552" y="292608"/>
                  </a:lnTo>
                  <a:lnTo>
                    <a:pt x="617220" y="292608"/>
                  </a:lnTo>
                  <a:lnTo>
                    <a:pt x="617220" y="324611"/>
                  </a:lnTo>
                  <a:lnTo>
                    <a:pt x="615696" y="339851"/>
                  </a:lnTo>
                  <a:close/>
                </a:path>
                <a:path w="617219" h="617219">
                  <a:moveTo>
                    <a:pt x="13868" y="339851"/>
                  </a:moveTo>
                  <a:lnTo>
                    <a:pt x="13716" y="339851"/>
                  </a:lnTo>
                  <a:lnTo>
                    <a:pt x="13716" y="338327"/>
                  </a:lnTo>
                  <a:lnTo>
                    <a:pt x="13868" y="339851"/>
                  </a:lnTo>
                  <a:close/>
                </a:path>
                <a:path w="617219" h="617219">
                  <a:moveTo>
                    <a:pt x="594190" y="425196"/>
                  </a:moveTo>
                  <a:lnTo>
                    <a:pt x="583692" y="425196"/>
                  </a:lnTo>
                  <a:lnTo>
                    <a:pt x="592836" y="397763"/>
                  </a:lnTo>
                  <a:lnTo>
                    <a:pt x="597408" y="382523"/>
                  </a:lnTo>
                  <a:lnTo>
                    <a:pt x="600456" y="368808"/>
                  </a:lnTo>
                  <a:lnTo>
                    <a:pt x="603504" y="353567"/>
                  </a:lnTo>
                  <a:lnTo>
                    <a:pt x="605028" y="338327"/>
                  </a:lnTo>
                  <a:lnTo>
                    <a:pt x="605028" y="339851"/>
                  </a:lnTo>
                  <a:lnTo>
                    <a:pt x="615696" y="339851"/>
                  </a:lnTo>
                  <a:lnTo>
                    <a:pt x="614172" y="355092"/>
                  </a:lnTo>
                  <a:lnTo>
                    <a:pt x="608076" y="385571"/>
                  </a:lnTo>
                  <a:lnTo>
                    <a:pt x="603504" y="400811"/>
                  </a:lnTo>
                  <a:lnTo>
                    <a:pt x="598932" y="414527"/>
                  </a:lnTo>
                  <a:lnTo>
                    <a:pt x="594190" y="425196"/>
                  </a:lnTo>
                  <a:close/>
                </a:path>
                <a:path w="617219" h="617219">
                  <a:moveTo>
                    <a:pt x="35729" y="425196"/>
                  </a:moveTo>
                  <a:lnTo>
                    <a:pt x="35052" y="425196"/>
                  </a:lnTo>
                  <a:lnTo>
                    <a:pt x="35052" y="423671"/>
                  </a:lnTo>
                  <a:lnTo>
                    <a:pt x="35729" y="425196"/>
                  </a:lnTo>
                  <a:close/>
                </a:path>
                <a:path w="617219" h="617219">
                  <a:moveTo>
                    <a:pt x="533907" y="519683"/>
                  </a:moveTo>
                  <a:lnTo>
                    <a:pt x="519684" y="519683"/>
                  </a:lnTo>
                  <a:lnTo>
                    <a:pt x="539496" y="498347"/>
                  </a:lnTo>
                  <a:lnTo>
                    <a:pt x="537972" y="498347"/>
                  </a:lnTo>
                  <a:lnTo>
                    <a:pt x="556260" y="475487"/>
                  </a:lnTo>
                  <a:lnTo>
                    <a:pt x="563880" y="463296"/>
                  </a:lnTo>
                  <a:lnTo>
                    <a:pt x="569976" y="451104"/>
                  </a:lnTo>
                  <a:lnTo>
                    <a:pt x="577596" y="437387"/>
                  </a:lnTo>
                  <a:lnTo>
                    <a:pt x="583692" y="423671"/>
                  </a:lnTo>
                  <a:lnTo>
                    <a:pt x="583692" y="425196"/>
                  </a:lnTo>
                  <a:lnTo>
                    <a:pt x="594190" y="425196"/>
                  </a:lnTo>
                  <a:lnTo>
                    <a:pt x="580644" y="455675"/>
                  </a:lnTo>
                  <a:lnTo>
                    <a:pt x="573024" y="469392"/>
                  </a:lnTo>
                  <a:lnTo>
                    <a:pt x="565404" y="481583"/>
                  </a:lnTo>
                  <a:lnTo>
                    <a:pt x="547116" y="504443"/>
                  </a:lnTo>
                  <a:lnTo>
                    <a:pt x="533907" y="519683"/>
                  </a:lnTo>
                  <a:close/>
                </a:path>
                <a:path w="617219" h="617219">
                  <a:moveTo>
                    <a:pt x="100701" y="519683"/>
                  </a:moveTo>
                  <a:lnTo>
                    <a:pt x="99060" y="519683"/>
                  </a:lnTo>
                  <a:lnTo>
                    <a:pt x="99060" y="518159"/>
                  </a:lnTo>
                  <a:lnTo>
                    <a:pt x="100701" y="519683"/>
                  </a:lnTo>
                  <a:close/>
                </a:path>
                <a:path w="617219" h="617219">
                  <a:moveTo>
                    <a:pt x="493776" y="556259"/>
                  </a:moveTo>
                  <a:lnTo>
                    <a:pt x="475488" y="556259"/>
                  </a:lnTo>
                  <a:lnTo>
                    <a:pt x="498348" y="537971"/>
                  </a:lnTo>
                  <a:lnTo>
                    <a:pt x="519684" y="518159"/>
                  </a:lnTo>
                  <a:lnTo>
                    <a:pt x="519684" y="519683"/>
                  </a:lnTo>
                  <a:lnTo>
                    <a:pt x="533907" y="519683"/>
                  </a:lnTo>
                  <a:lnTo>
                    <a:pt x="527304" y="527303"/>
                  </a:lnTo>
                  <a:lnTo>
                    <a:pt x="505968" y="547116"/>
                  </a:lnTo>
                  <a:lnTo>
                    <a:pt x="493776" y="556259"/>
                  </a:lnTo>
                  <a:close/>
                </a:path>
                <a:path w="617219" h="617219">
                  <a:moveTo>
                    <a:pt x="145288" y="556259"/>
                  </a:moveTo>
                  <a:lnTo>
                    <a:pt x="143256" y="556259"/>
                  </a:lnTo>
                  <a:lnTo>
                    <a:pt x="143256" y="554735"/>
                  </a:lnTo>
                  <a:lnTo>
                    <a:pt x="145288" y="556259"/>
                  </a:lnTo>
                  <a:close/>
                </a:path>
                <a:path w="617219" h="617219">
                  <a:moveTo>
                    <a:pt x="483616" y="563879"/>
                  </a:moveTo>
                  <a:lnTo>
                    <a:pt x="463296" y="563879"/>
                  </a:lnTo>
                  <a:lnTo>
                    <a:pt x="475488" y="554735"/>
                  </a:lnTo>
                  <a:lnTo>
                    <a:pt x="475488" y="556259"/>
                  </a:lnTo>
                  <a:lnTo>
                    <a:pt x="493776" y="556259"/>
                  </a:lnTo>
                  <a:lnTo>
                    <a:pt x="483616" y="563879"/>
                  </a:lnTo>
                  <a:close/>
                </a:path>
                <a:path w="617219" h="617219">
                  <a:moveTo>
                    <a:pt x="461162" y="577595"/>
                  </a:moveTo>
                  <a:lnTo>
                    <a:pt x="437388" y="577595"/>
                  </a:lnTo>
                  <a:lnTo>
                    <a:pt x="451104" y="569975"/>
                  </a:lnTo>
                  <a:lnTo>
                    <a:pt x="463296" y="562356"/>
                  </a:lnTo>
                  <a:lnTo>
                    <a:pt x="463296" y="563879"/>
                  </a:lnTo>
                  <a:lnTo>
                    <a:pt x="483616" y="563879"/>
                  </a:lnTo>
                  <a:lnTo>
                    <a:pt x="481584" y="565403"/>
                  </a:lnTo>
                  <a:lnTo>
                    <a:pt x="469392" y="573024"/>
                  </a:lnTo>
                  <a:lnTo>
                    <a:pt x="461162" y="577595"/>
                  </a:lnTo>
                  <a:close/>
                </a:path>
                <a:path w="617219" h="617219">
                  <a:moveTo>
                    <a:pt x="183261" y="577595"/>
                  </a:moveTo>
                  <a:lnTo>
                    <a:pt x="179832" y="577595"/>
                  </a:lnTo>
                  <a:lnTo>
                    <a:pt x="179832" y="576071"/>
                  </a:lnTo>
                  <a:lnTo>
                    <a:pt x="183261" y="577595"/>
                  </a:lnTo>
                  <a:close/>
                </a:path>
                <a:path w="617219" h="617219">
                  <a:moveTo>
                    <a:pt x="400812" y="603503"/>
                  </a:moveTo>
                  <a:lnTo>
                    <a:pt x="353568" y="603503"/>
                  </a:lnTo>
                  <a:lnTo>
                    <a:pt x="384048" y="597408"/>
                  </a:lnTo>
                  <a:lnTo>
                    <a:pt x="411480" y="588263"/>
                  </a:lnTo>
                  <a:lnTo>
                    <a:pt x="425196" y="582167"/>
                  </a:lnTo>
                  <a:lnTo>
                    <a:pt x="437388" y="576071"/>
                  </a:lnTo>
                  <a:lnTo>
                    <a:pt x="437388" y="577595"/>
                  </a:lnTo>
                  <a:lnTo>
                    <a:pt x="461162" y="577595"/>
                  </a:lnTo>
                  <a:lnTo>
                    <a:pt x="455676" y="580643"/>
                  </a:lnTo>
                  <a:lnTo>
                    <a:pt x="443484" y="586740"/>
                  </a:lnTo>
                  <a:lnTo>
                    <a:pt x="429768" y="592835"/>
                  </a:lnTo>
                  <a:lnTo>
                    <a:pt x="414528" y="598932"/>
                  </a:lnTo>
                  <a:lnTo>
                    <a:pt x="400812" y="603503"/>
                  </a:lnTo>
                  <a:close/>
                </a:path>
                <a:path w="617219" h="617219">
                  <a:moveTo>
                    <a:pt x="271272" y="603503"/>
                  </a:moveTo>
                  <a:lnTo>
                    <a:pt x="263652" y="603503"/>
                  </a:lnTo>
                  <a:lnTo>
                    <a:pt x="263652" y="601979"/>
                  </a:lnTo>
                  <a:lnTo>
                    <a:pt x="271272" y="603503"/>
                  </a:lnTo>
                  <a:close/>
                </a:path>
                <a:path w="617219" h="617219">
                  <a:moveTo>
                    <a:pt x="390652" y="606551"/>
                  </a:moveTo>
                  <a:lnTo>
                    <a:pt x="324612" y="606551"/>
                  </a:lnTo>
                  <a:lnTo>
                    <a:pt x="339852" y="605027"/>
                  </a:lnTo>
                  <a:lnTo>
                    <a:pt x="355092" y="601979"/>
                  </a:lnTo>
                  <a:lnTo>
                    <a:pt x="353568" y="603503"/>
                  </a:lnTo>
                  <a:lnTo>
                    <a:pt x="400812" y="603503"/>
                  </a:lnTo>
                  <a:lnTo>
                    <a:pt x="390652" y="606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661160" y="2706623"/>
            <a:ext cx="6520180" cy="617220"/>
            <a:chOff x="1661160" y="2706623"/>
            <a:chExt cx="6520180" cy="617220"/>
          </a:xfrm>
        </p:grpSpPr>
        <p:sp>
          <p:nvSpPr>
            <p:cNvPr id="13" name="object 13"/>
            <p:cNvSpPr/>
            <p:nvPr/>
          </p:nvSpPr>
          <p:spPr>
            <a:xfrm>
              <a:off x="1970532" y="2712719"/>
              <a:ext cx="6205855" cy="607060"/>
            </a:xfrm>
            <a:custGeom>
              <a:avLst/>
              <a:gdLst/>
              <a:ahLst/>
              <a:cxnLst/>
              <a:rect l="l" t="t" r="r" b="b"/>
              <a:pathLst>
                <a:path w="6205855" h="607060">
                  <a:moveTo>
                    <a:pt x="6205728" y="606552"/>
                  </a:moveTo>
                  <a:lnTo>
                    <a:pt x="303275" y="606552"/>
                  </a:lnTo>
                  <a:lnTo>
                    <a:pt x="0" y="303276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6552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62912" y="2706623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20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9372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6095"/>
                  </a:lnTo>
                  <a:lnTo>
                    <a:pt x="6207252" y="6095"/>
                  </a:lnTo>
                  <a:lnTo>
                    <a:pt x="6207252" y="10668"/>
                  </a:lnTo>
                  <a:lnTo>
                    <a:pt x="313943" y="10668"/>
                  </a:lnTo>
                  <a:lnTo>
                    <a:pt x="310896" y="12192"/>
                  </a:lnTo>
                  <a:lnTo>
                    <a:pt x="312419" y="12192"/>
                  </a:lnTo>
                  <a:lnTo>
                    <a:pt x="19811" y="304800"/>
                  </a:lnTo>
                  <a:lnTo>
                    <a:pt x="10667" y="304800"/>
                  </a:lnTo>
                  <a:lnTo>
                    <a:pt x="10667" y="313944"/>
                  </a:lnTo>
                  <a:lnTo>
                    <a:pt x="19811" y="313944"/>
                  </a:lnTo>
                  <a:lnTo>
                    <a:pt x="312419" y="606552"/>
                  </a:lnTo>
                  <a:lnTo>
                    <a:pt x="310896" y="606552"/>
                  </a:lnTo>
                  <a:lnTo>
                    <a:pt x="313943" y="608076"/>
                  </a:lnTo>
                  <a:lnTo>
                    <a:pt x="6207252" y="608076"/>
                  </a:lnTo>
                  <a:lnTo>
                    <a:pt x="6207252" y="612648"/>
                  </a:lnTo>
                  <a:lnTo>
                    <a:pt x="6217920" y="612648"/>
                  </a:lnTo>
                  <a:lnTo>
                    <a:pt x="6217920" y="617220"/>
                  </a:lnTo>
                  <a:close/>
                </a:path>
                <a:path w="6217920" h="617220">
                  <a:moveTo>
                    <a:pt x="6207252" y="612648"/>
                  </a:moveTo>
                  <a:lnTo>
                    <a:pt x="6207252" y="6095"/>
                  </a:lnTo>
                  <a:lnTo>
                    <a:pt x="6213348" y="12192"/>
                  </a:lnTo>
                  <a:lnTo>
                    <a:pt x="6217920" y="12192"/>
                  </a:lnTo>
                  <a:lnTo>
                    <a:pt x="6217920" y="606552"/>
                  </a:lnTo>
                  <a:lnTo>
                    <a:pt x="6213348" y="606552"/>
                  </a:lnTo>
                  <a:lnTo>
                    <a:pt x="6207252" y="612648"/>
                  </a:lnTo>
                  <a:close/>
                </a:path>
                <a:path w="6217920" h="617220">
                  <a:moveTo>
                    <a:pt x="6217920" y="12192"/>
                  </a:moveTo>
                  <a:lnTo>
                    <a:pt x="6213348" y="12192"/>
                  </a:lnTo>
                  <a:lnTo>
                    <a:pt x="6207252" y="6095"/>
                  </a:lnTo>
                  <a:lnTo>
                    <a:pt x="6217920" y="6095"/>
                  </a:lnTo>
                  <a:lnTo>
                    <a:pt x="6217920" y="12192"/>
                  </a:lnTo>
                  <a:close/>
                </a:path>
                <a:path w="6217920" h="617220">
                  <a:moveTo>
                    <a:pt x="312419" y="12192"/>
                  </a:moveTo>
                  <a:lnTo>
                    <a:pt x="310896" y="12192"/>
                  </a:lnTo>
                  <a:lnTo>
                    <a:pt x="313943" y="10668"/>
                  </a:lnTo>
                  <a:lnTo>
                    <a:pt x="312419" y="12192"/>
                  </a:lnTo>
                  <a:close/>
                </a:path>
                <a:path w="6217920" h="617220">
                  <a:moveTo>
                    <a:pt x="6207252" y="12192"/>
                  </a:moveTo>
                  <a:lnTo>
                    <a:pt x="312419" y="12192"/>
                  </a:lnTo>
                  <a:lnTo>
                    <a:pt x="313943" y="10668"/>
                  </a:lnTo>
                  <a:lnTo>
                    <a:pt x="6207252" y="10668"/>
                  </a:lnTo>
                  <a:lnTo>
                    <a:pt x="6207252" y="12192"/>
                  </a:lnTo>
                  <a:close/>
                </a:path>
                <a:path w="6217920" h="617220">
                  <a:moveTo>
                    <a:pt x="10667" y="313944"/>
                  </a:moveTo>
                  <a:lnTo>
                    <a:pt x="10667" y="304800"/>
                  </a:lnTo>
                  <a:lnTo>
                    <a:pt x="15239" y="309372"/>
                  </a:lnTo>
                  <a:lnTo>
                    <a:pt x="10667" y="313944"/>
                  </a:lnTo>
                  <a:close/>
                </a:path>
                <a:path w="6217920" h="617220">
                  <a:moveTo>
                    <a:pt x="15239" y="309372"/>
                  </a:moveTo>
                  <a:lnTo>
                    <a:pt x="10667" y="304800"/>
                  </a:lnTo>
                  <a:lnTo>
                    <a:pt x="19811" y="304800"/>
                  </a:lnTo>
                  <a:lnTo>
                    <a:pt x="15239" y="309372"/>
                  </a:lnTo>
                  <a:close/>
                </a:path>
                <a:path w="6217920" h="617220">
                  <a:moveTo>
                    <a:pt x="19811" y="313944"/>
                  </a:moveTo>
                  <a:lnTo>
                    <a:pt x="10667" y="313944"/>
                  </a:lnTo>
                  <a:lnTo>
                    <a:pt x="15239" y="309372"/>
                  </a:lnTo>
                  <a:lnTo>
                    <a:pt x="19811" y="313944"/>
                  </a:lnTo>
                  <a:close/>
                </a:path>
                <a:path w="6217920" h="617220">
                  <a:moveTo>
                    <a:pt x="313943" y="608076"/>
                  </a:moveTo>
                  <a:lnTo>
                    <a:pt x="310896" y="606552"/>
                  </a:lnTo>
                  <a:lnTo>
                    <a:pt x="312419" y="606552"/>
                  </a:lnTo>
                  <a:lnTo>
                    <a:pt x="313943" y="608076"/>
                  </a:lnTo>
                  <a:close/>
                </a:path>
                <a:path w="6217920" h="617220">
                  <a:moveTo>
                    <a:pt x="6207252" y="608076"/>
                  </a:moveTo>
                  <a:lnTo>
                    <a:pt x="313943" y="608076"/>
                  </a:lnTo>
                  <a:lnTo>
                    <a:pt x="312419" y="606552"/>
                  </a:lnTo>
                  <a:lnTo>
                    <a:pt x="6207252" y="606552"/>
                  </a:lnTo>
                  <a:lnTo>
                    <a:pt x="6207252" y="608076"/>
                  </a:lnTo>
                  <a:close/>
                </a:path>
                <a:path w="6217920" h="617220">
                  <a:moveTo>
                    <a:pt x="6217920" y="612648"/>
                  </a:moveTo>
                  <a:lnTo>
                    <a:pt x="6207252" y="612648"/>
                  </a:lnTo>
                  <a:lnTo>
                    <a:pt x="6213348" y="606552"/>
                  </a:lnTo>
                  <a:lnTo>
                    <a:pt x="6217920" y="606552"/>
                  </a:lnTo>
                  <a:lnTo>
                    <a:pt x="6217920" y="612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255" y="2713482"/>
              <a:ext cx="606552" cy="6057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61160" y="2706624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24612" y="1524"/>
                  </a:moveTo>
                  <a:lnTo>
                    <a:pt x="292608" y="1524"/>
                  </a:lnTo>
                  <a:lnTo>
                    <a:pt x="309372" y="0"/>
                  </a:lnTo>
                  <a:lnTo>
                    <a:pt x="324612" y="1524"/>
                  </a:lnTo>
                  <a:close/>
                </a:path>
                <a:path w="617219" h="617220">
                  <a:moveTo>
                    <a:pt x="324612" y="617219"/>
                  </a:moveTo>
                  <a:lnTo>
                    <a:pt x="292608" y="617219"/>
                  </a:lnTo>
                  <a:lnTo>
                    <a:pt x="262128" y="614172"/>
                  </a:lnTo>
                  <a:lnTo>
                    <a:pt x="231648" y="608075"/>
                  </a:lnTo>
                  <a:lnTo>
                    <a:pt x="217932" y="603503"/>
                  </a:lnTo>
                  <a:lnTo>
                    <a:pt x="202691" y="598932"/>
                  </a:lnTo>
                  <a:lnTo>
                    <a:pt x="161544" y="580643"/>
                  </a:lnTo>
                  <a:lnTo>
                    <a:pt x="112776" y="547116"/>
                  </a:lnTo>
                  <a:lnTo>
                    <a:pt x="71628" y="505967"/>
                  </a:lnTo>
                  <a:lnTo>
                    <a:pt x="45720" y="469391"/>
                  </a:lnTo>
                  <a:lnTo>
                    <a:pt x="38100" y="455675"/>
                  </a:lnTo>
                  <a:lnTo>
                    <a:pt x="30480" y="443483"/>
                  </a:lnTo>
                  <a:lnTo>
                    <a:pt x="24384" y="429767"/>
                  </a:lnTo>
                  <a:lnTo>
                    <a:pt x="19812" y="416051"/>
                  </a:lnTo>
                  <a:lnTo>
                    <a:pt x="13716" y="400811"/>
                  </a:lnTo>
                  <a:lnTo>
                    <a:pt x="10668" y="387095"/>
                  </a:lnTo>
                  <a:lnTo>
                    <a:pt x="6095" y="371856"/>
                  </a:lnTo>
                  <a:lnTo>
                    <a:pt x="4572" y="356616"/>
                  </a:lnTo>
                  <a:lnTo>
                    <a:pt x="1524" y="341375"/>
                  </a:lnTo>
                  <a:lnTo>
                    <a:pt x="1524" y="324611"/>
                  </a:lnTo>
                  <a:lnTo>
                    <a:pt x="0" y="309372"/>
                  </a:lnTo>
                  <a:lnTo>
                    <a:pt x="1524" y="292608"/>
                  </a:lnTo>
                  <a:lnTo>
                    <a:pt x="1524" y="277367"/>
                  </a:lnTo>
                  <a:lnTo>
                    <a:pt x="4572" y="262127"/>
                  </a:lnTo>
                  <a:lnTo>
                    <a:pt x="6095" y="246887"/>
                  </a:lnTo>
                  <a:lnTo>
                    <a:pt x="10668" y="231648"/>
                  </a:lnTo>
                  <a:lnTo>
                    <a:pt x="13716" y="217932"/>
                  </a:lnTo>
                  <a:lnTo>
                    <a:pt x="19812" y="202691"/>
                  </a:lnTo>
                  <a:lnTo>
                    <a:pt x="24384" y="188975"/>
                  </a:lnTo>
                  <a:lnTo>
                    <a:pt x="30480" y="175259"/>
                  </a:lnTo>
                  <a:lnTo>
                    <a:pt x="53340" y="137159"/>
                  </a:lnTo>
                  <a:lnTo>
                    <a:pt x="91440" y="91440"/>
                  </a:lnTo>
                  <a:lnTo>
                    <a:pt x="137160" y="53340"/>
                  </a:lnTo>
                  <a:lnTo>
                    <a:pt x="175260" y="30479"/>
                  </a:lnTo>
                  <a:lnTo>
                    <a:pt x="217932" y="15240"/>
                  </a:lnTo>
                  <a:lnTo>
                    <a:pt x="231648" y="10667"/>
                  </a:lnTo>
                  <a:lnTo>
                    <a:pt x="277368" y="1524"/>
                  </a:lnTo>
                  <a:lnTo>
                    <a:pt x="341376" y="1524"/>
                  </a:lnTo>
                  <a:lnTo>
                    <a:pt x="371856" y="7619"/>
                  </a:lnTo>
                  <a:lnTo>
                    <a:pt x="385572" y="10667"/>
                  </a:lnTo>
                  <a:lnTo>
                    <a:pt x="390652" y="12191"/>
                  </a:lnTo>
                  <a:lnTo>
                    <a:pt x="294132" y="12191"/>
                  </a:lnTo>
                  <a:lnTo>
                    <a:pt x="263652" y="15240"/>
                  </a:lnTo>
                  <a:lnTo>
                    <a:pt x="248412" y="18287"/>
                  </a:lnTo>
                  <a:lnTo>
                    <a:pt x="249936" y="18287"/>
                  </a:lnTo>
                  <a:lnTo>
                    <a:pt x="234695" y="21335"/>
                  </a:lnTo>
                  <a:lnTo>
                    <a:pt x="193548" y="35051"/>
                  </a:lnTo>
                  <a:lnTo>
                    <a:pt x="143256" y="62483"/>
                  </a:lnTo>
                  <a:lnTo>
                    <a:pt x="99060" y="99059"/>
                  </a:lnTo>
                  <a:lnTo>
                    <a:pt x="62484" y="143256"/>
                  </a:lnTo>
                  <a:lnTo>
                    <a:pt x="41148" y="179832"/>
                  </a:lnTo>
                  <a:lnTo>
                    <a:pt x="28956" y="207264"/>
                  </a:lnTo>
                  <a:lnTo>
                    <a:pt x="30480" y="207264"/>
                  </a:lnTo>
                  <a:lnTo>
                    <a:pt x="24384" y="220979"/>
                  </a:lnTo>
                  <a:lnTo>
                    <a:pt x="21336" y="234695"/>
                  </a:lnTo>
                  <a:lnTo>
                    <a:pt x="18288" y="249935"/>
                  </a:lnTo>
                  <a:lnTo>
                    <a:pt x="15240" y="263651"/>
                  </a:lnTo>
                  <a:lnTo>
                    <a:pt x="12191" y="294132"/>
                  </a:lnTo>
                  <a:lnTo>
                    <a:pt x="12191" y="324611"/>
                  </a:lnTo>
                  <a:lnTo>
                    <a:pt x="15240" y="355091"/>
                  </a:lnTo>
                  <a:lnTo>
                    <a:pt x="18288" y="368808"/>
                  </a:lnTo>
                  <a:lnTo>
                    <a:pt x="21336" y="384048"/>
                  </a:lnTo>
                  <a:lnTo>
                    <a:pt x="24384" y="397764"/>
                  </a:lnTo>
                  <a:lnTo>
                    <a:pt x="30480" y="411479"/>
                  </a:lnTo>
                  <a:lnTo>
                    <a:pt x="28956" y="411479"/>
                  </a:lnTo>
                  <a:lnTo>
                    <a:pt x="41148" y="438911"/>
                  </a:lnTo>
                  <a:lnTo>
                    <a:pt x="41825" y="438911"/>
                  </a:lnTo>
                  <a:lnTo>
                    <a:pt x="47244" y="451103"/>
                  </a:lnTo>
                  <a:lnTo>
                    <a:pt x="62484" y="475487"/>
                  </a:lnTo>
                  <a:lnTo>
                    <a:pt x="79248" y="498348"/>
                  </a:lnTo>
                  <a:lnTo>
                    <a:pt x="99060" y="519683"/>
                  </a:lnTo>
                  <a:lnTo>
                    <a:pt x="120395" y="539495"/>
                  </a:lnTo>
                  <a:lnTo>
                    <a:pt x="122300" y="539495"/>
                  </a:lnTo>
                  <a:lnTo>
                    <a:pt x="143256" y="556259"/>
                  </a:lnTo>
                  <a:lnTo>
                    <a:pt x="167640" y="571500"/>
                  </a:lnTo>
                  <a:lnTo>
                    <a:pt x="170078" y="571500"/>
                  </a:lnTo>
                  <a:lnTo>
                    <a:pt x="179832" y="577595"/>
                  </a:lnTo>
                  <a:lnTo>
                    <a:pt x="193548" y="583691"/>
                  </a:lnTo>
                  <a:lnTo>
                    <a:pt x="234695" y="597408"/>
                  </a:lnTo>
                  <a:lnTo>
                    <a:pt x="249936" y="600456"/>
                  </a:lnTo>
                  <a:lnTo>
                    <a:pt x="248412" y="600456"/>
                  </a:lnTo>
                  <a:lnTo>
                    <a:pt x="263652" y="603503"/>
                  </a:lnTo>
                  <a:lnTo>
                    <a:pt x="294132" y="606551"/>
                  </a:lnTo>
                  <a:lnTo>
                    <a:pt x="390652" y="606551"/>
                  </a:lnTo>
                  <a:lnTo>
                    <a:pt x="385572" y="608075"/>
                  </a:lnTo>
                  <a:lnTo>
                    <a:pt x="371856" y="611124"/>
                  </a:lnTo>
                  <a:lnTo>
                    <a:pt x="356616" y="614172"/>
                  </a:lnTo>
                  <a:lnTo>
                    <a:pt x="324612" y="617219"/>
                  </a:lnTo>
                  <a:close/>
                </a:path>
                <a:path w="617219" h="617220">
                  <a:moveTo>
                    <a:pt x="588772" y="438911"/>
                  </a:moveTo>
                  <a:lnTo>
                    <a:pt x="577596" y="438911"/>
                  </a:lnTo>
                  <a:lnTo>
                    <a:pt x="583692" y="425195"/>
                  </a:lnTo>
                  <a:lnTo>
                    <a:pt x="597408" y="384048"/>
                  </a:lnTo>
                  <a:lnTo>
                    <a:pt x="600456" y="368808"/>
                  </a:lnTo>
                  <a:lnTo>
                    <a:pt x="603504" y="355091"/>
                  </a:lnTo>
                  <a:lnTo>
                    <a:pt x="606552" y="324611"/>
                  </a:lnTo>
                  <a:lnTo>
                    <a:pt x="606552" y="294132"/>
                  </a:lnTo>
                  <a:lnTo>
                    <a:pt x="603504" y="263651"/>
                  </a:lnTo>
                  <a:lnTo>
                    <a:pt x="600456" y="249935"/>
                  </a:lnTo>
                  <a:lnTo>
                    <a:pt x="597408" y="234695"/>
                  </a:lnTo>
                  <a:lnTo>
                    <a:pt x="583692" y="193548"/>
                  </a:lnTo>
                  <a:lnTo>
                    <a:pt x="577596" y="179832"/>
                  </a:lnTo>
                  <a:lnTo>
                    <a:pt x="569976" y="167640"/>
                  </a:lnTo>
                  <a:lnTo>
                    <a:pt x="563880" y="155448"/>
                  </a:lnTo>
                  <a:lnTo>
                    <a:pt x="556260" y="143256"/>
                  </a:lnTo>
                  <a:lnTo>
                    <a:pt x="537972" y="120395"/>
                  </a:lnTo>
                  <a:lnTo>
                    <a:pt x="539496" y="120395"/>
                  </a:lnTo>
                  <a:lnTo>
                    <a:pt x="498348" y="79248"/>
                  </a:lnTo>
                  <a:lnTo>
                    <a:pt x="451104" y="47243"/>
                  </a:lnTo>
                  <a:lnTo>
                    <a:pt x="437388" y="41148"/>
                  </a:lnTo>
                  <a:lnTo>
                    <a:pt x="425196" y="35051"/>
                  </a:lnTo>
                  <a:lnTo>
                    <a:pt x="384048" y="21335"/>
                  </a:lnTo>
                  <a:lnTo>
                    <a:pt x="353568" y="15240"/>
                  </a:lnTo>
                  <a:lnTo>
                    <a:pt x="355092" y="15240"/>
                  </a:lnTo>
                  <a:lnTo>
                    <a:pt x="324612" y="12191"/>
                  </a:lnTo>
                  <a:lnTo>
                    <a:pt x="390652" y="12191"/>
                  </a:lnTo>
                  <a:lnTo>
                    <a:pt x="400812" y="15240"/>
                  </a:lnTo>
                  <a:lnTo>
                    <a:pt x="414528" y="19811"/>
                  </a:lnTo>
                  <a:lnTo>
                    <a:pt x="429768" y="24383"/>
                  </a:lnTo>
                  <a:lnTo>
                    <a:pt x="443484" y="30479"/>
                  </a:lnTo>
                  <a:lnTo>
                    <a:pt x="455676" y="38100"/>
                  </a:lnTo>
                  <a:lnTo>
                    <a:pt x="469392" y="45719"/>
                  </a:lnTo>
                  <a:lnTo>
                    <a:pt x="505968" y="71627"/>
                  </a:lnTo>
                  <a:lnTo>
                    <a:pt x="547116" y="112775"/>
                  </a:lnTo>
                  <a:lnTo>
                    <a:pt x="580644" y="161543"/>
                  </a:lnTo>
                  <a:lnTo>
                    <a:pt x="598932" y="202691"/>
                  </a:lnTo>
                  <a:lnTo>
                    <a:pt x="603504" y="217932"/>
                  </a:lnTo>
                  <a:lnTo>
                    <a:pt x="608076" y="231648"/>
                  </a:lnTo>
                  <a:lnTo>
                    <a:pt x="614172" y="262127"/>
                  </a:lnTo>
                  <a:lnTo>
                    <a:pt x="617220" y="292608"/>
                  </a:lnTo>
                  <a:lnTo>
                    <a:pt x="617220" y="324611"/>
                  </a:lnTo>
                  <a:lnTo>
                    <a:pt x="615696" y="341375"/>
                  </a:lnTo>
                  <a:lnTo>
                    <a:pt x="614172" y="356616"/>
                  </a:lnTo>
                  <a:lnTo>
                    <a:pt x="608076" y="387095"/>
                  </a:lnTo>
                  <a:lnTo>
                    <a:pt x="603504" y="400811"/>
                  </a:lnTo>
                  <a:lnTo>
                    <a:pt x="598932" y="416051"/>
                  </a:lnTo>
                  <a:lnTo>
                    <a:pt x="588772" y="438911"/>
                  </a:lnTo>
                  <a:close/>
                </a:path>
                <a:path w="617219" h="617220">
                  <a:moveTo>
                    <a:pt x="41825" y="438911"/>
                  </a:moveTo>
                  <a:lnTo>
                    <a:pt x="41148" y="438911"/>
                  </a:lnTo>
                  <a:lnTo>
                    <a:pt x="41148" y="437387"/>
                  </a:lnTo>
                  <a:lnTo>
                    <a:pt x="41825" y="438911"/>
                  </a:lnTo>
                  <a:close/>
                </a:path>
                <a:path w="617219" h="617220">
                  <a:moveTo>
                    <a:pt x="514174" y="539495"/>
                  </a:moveTo>
                  <a:lnTo>
                    <a:pt x="498348" y="539495"/>
                  </a:lnTo>
                  <a:lnTo>
                    <a:pt x="519684" y="519683"/>
                  </a:lnTo>
                  <a:lnTo>
                    <a:pt x="539496" y="498348"/>
                  </a:lnTo>
                  <a:lnTo>
                    <a:pt x="537972" y="498348"/>
                  </a:lnTo>
                  <a:lnTo>
                    <a:pt x="556260" y="475487"/>
                  </a:lnTo>
                  <a:lnTo>
                    <a:pt x="563880" y="463295"/>
                  </a:lnTo>
                  <a:lnTo>
                    <a:pt x="569976" y="451103"/>
                  </a:lnTo>
                  <a:lnTo>
                    <a:pt x="577596" y="437387"/>
                  </a:lnTo>
                  <a:lnTo>
                    <a:pt x="577596" y="438911"/>
                  </a:lnTo>
                  <a:lnTo>
                    <a:pt x="588772" y="438911"/>
                  </a:lnTo>
                  <a:lnTo>
                    <a:pt x="565404" y="481583"/>
                  </a:lnTo>
                  <a:lnTo>
                    <a:pt x="527304" y="527303"/>
                  </a:lnTo>
                  <a:lnTo>
                    <a:pt x="514174" y="539495"/>
                  </a:lnTo>
                  <a:close/>
                </a:path>
                <a:path w="617219" h="617220">
                  <a:moveTo>
                    <a:pt x="122300" y="539495"/>
                  </a:moveTo>
                  <a:lnTo>
                    <a:pt x="120395" y="539495"/>
                  </a:lnTo>
                  <a:lnTo>
                    <a:pt x="120395" y="537972"/>
                  </a:lnTo>
                  <a:lnTo>
                    <a:pt x="122300" y="539495"/>
                  </a:lnTo>
                  <a:close/>
                </a:path>
                <a:path w="617219" h="617220">
                  <a:moveTo>
                    <a:pt x="471830" y="571500"/>
                  </a:moveTo>
                  <a:lnTo>
                    <a:pt x="451104" y="571500"/>
                  </a:lnTo>
                  <a:lnTo>
                    <a:pt x="475488" y="556259"/>
                  </a:lnTo>
                  <a:lnTo>
                    <a:pt x="498348" y="537972"/>
                  </a:lnTo>
                  <a:lnTo>
                    <a:pt x="498348" y="539495"/>
                  </a:lnTo>
                  <a:lnTo>
                    <a:pt x="514174" y="539495"/>
                  </a:lnTo>
                  <a:lnTo>
                    <a:pt x="505968" y="547116"/>
                  </a:lnTo>
                  <a:lnTo>
                    <a:pt x="481584" y="565403"/>
                  </a:lnTo>
                  <a:lnTo>
                    <a:pt x="471830" y="571500"/>
                  </a:lnTo>
                  <a:close/>
                </a:path>
                <a:path w="617219" h="617220">
                  <a:moveTo>
                    <a:pt x="170078" y="571500"/>
                  </a:moveTo>
                  <a:lnTo>
                    <a:pt x="167640" y="571500"/>
                  </a:lnTo>
                  <a:lnTo>
                    <a:pt x="167640" y="569975"/>
                  </a:lnTo>
                  <a:lnTo>
                    <a:pt x="170078" y="571500"/>
                  </a:lnTo>
                  <a:close/>
                </a:path>
                <a:path w="617219" h="617220">
                  <a:moveTo>
                    <a:pt x="390652" y="606551"/>
                  </a:moveTo>
                  <a:lnTo>
                    <a:pt x="324612" y="606551"/>
                  </a:lnTo>
                  <a:lnTo>
                    <a:pt x="355092" y="603503"/>
                  </a:lnTo>
                  <a:lnTo>
                    <a:pt x="353568" y="603503"/>
                  </a:lnTo>
                  <a:lnTo>
                    <a:pt x="384048" y="597408"/>
                  </a:lnTo>
                  <a:lnTo>
                    <a:pt x="425196" y="583691"/>
                  </a:lnTo>
                  <a:lnTo>
                    <a:pt x="437388" y="577595"/>
                  </a:lnTo>
                  <a:lnTo>
                    <a:pt x="451104" y="569975"/>
                  </a:lnTo>
                  <a:lnTo>
                    <a:pt x="451104" y="571500"/>
                  </a:lnTo>
                  <a:lnTo>
                    <a:pt x="471830" y="571500"/>
                  </a:lnTo>
                  <a:lnTo>
                    <a:pt x="469392" y="573024"/>
                  </a:lnTo>
                  <a:lnTo>
                    <a:pt x="429768" y="592835"/>
                  </a:lnTo>
                  <a:lnTo>
                    <a:pt x="400812" y="603503"/>
                  </a:lnTo>
                  <a:lnTo>
                    <a:pt x="390652" y="606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661160" y="3494532"/>
            <a:ext cx="6520180" cy="617220"/>
            <a:chOff x="1661160" y="3494532"/>
            <a:chExt cx="6520180" cy="617220"/>
          </a:xfrm>
        </p:grpSpPr>
        <p:sp>
          <p:nvSpPr>
            <p:cNvPr id="18" name="object 18"/>
            <p:cNvSpPr/>
            <p:nvPr/>
          </p:nvSpPr>
          <p:spPr>
            <a:xfrm>
              <a:off x="1970532" y="3499104"/>
              <a:ext cx="6205855" cy="607060"/>
            </a:xfrm>
            <a:custGeom>
              <a:avLst/>
              <a:gdLst/>
              <a:ahLst/>
              <a:cxnLst/>
              <a:rect l="l" t="t" r="r" b="b"/>
              <a:pathLst>
                <a:path w="6205855" h="607060">
                  <a:moveTo>
                    <a:pt x="6205728" y="606552"/>
                  </a:moveTo>
                  <a:lnTo>
                    <a:pt x="303275" y="606552"/>
                  </a:lnTo>
                  <a:lnTo>
                    <a:pt x="0" y="303276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6552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62912" y="3494532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20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7848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4572"/>
                  </a:lnTo>
                  <a:lnTo>
                    <a:pt x="6207252" y="4572"/>
                  </a:lnTo>
                  <a:lnTo>
                    <a:pt x="6207252" y="9144"/>
                  </a:lnTo>
                  <a:lnTo>
                    <a:pt x="313943" y="9144"/>
                  </a:lnTo>
                  <a:lnTo>
                    <a:pt x="310896" y="10668"/>
                  </a:lnTo>
                  <a:lnTo>
                    <a:pt x="312419" y="10668"/>
                  </a:lnTo>
                  <a:lnTo>
                    <a:pt x="18287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326" y="312420"/>
                  </a:lnTo>
                  <a:lnTo>
                    <a:pt x="312411" y="605028"/>
                  </a:lnTo>
                  <a:lnTo>
                    <a:pt x="310896" y="605028"/>
                  </a:lnTo>
                  <a:lnTo>
                    <a:pt x="313943" y="606552"/>
                  </a:lnTo>
                  <a:lnTo>
                    <a:pt x="6207252" y="606552"/>
                  </a:lnTo>
                  <a:lnTo>
                    <a:pt x="6207252" y="611124"/>
                  </a:lnTo>
                  <a:lnTo>
                    <a:pt x="6217920" y="611124"/>
                  </a:lnTo>
                  <a:lnTo>
                    <a:pt x="6217920" y="617220"/>
                  </a:lnTo>
                  <a:close/>
                </a:path>
                <a:path w="6217920" h="617220">
                  <a:moveTo>
                    <a:pt x="6207252" y="611124"/>
                  </a:moveTo>
                  <a:lnTo>
                    <a:pt x="6207252" y="4572"/>
                  </a:lnTo>
                  <a:lnTo>
                    <a:pt x="6213348" y="10668"/>
                  </a:lnTo>
                  <a:lnTo>
                    <a:pt x="6217920" y="10668"/>
                  </a:lnTo>
                  <a:lnTo>
                    <a:pt x="6217920" y="605028"/>
                  </a:lnTo>
                  <a:lnTo>
                    <a:pt x="6213348" y="605028"/>
                  </a:lnTo>
                  <a:lnTo>
                    <a:pt x="6207252" y="611124"/>
                  </a:lnTo>
                  <a:close/>
                </a:path>
                <a:path w="6217920" h="617220">
                  <a:moveTo>
                    <a:pt x="6217920" y="10668"/>
                  </a:moveTo>
                  <a:lnTo>
                    <a:pt x="6213348" y="10668"/>
                  </a:lnTo>
                  <a:lnTo>
                    <a:pt x="6207252" y="4572"/>
                  </a:lnTo>
                  <a:lnTo>
                    <a:pt x="6217920" y="4572"/>
                  </a:lnTo>
                  <a:lnTo>
                    <a:pt x="6217920" y="10668"/>
                  </a:lnTo>
                  <a:close/>
                </a:path>
                <a:path w="6217920" h="617220">
                  <a:moveTo>
                    <a:pt x="312419" y="10668"/>
                  </a:moveTo>
                  <a:lnTo>
                    <a:pt x="310896" y="10668"/>
                  </a:lnTo>
                  <a:lnTo>
                    <a:pt x="313943" y="9144"/>
                  </a:lnTo>
                  <a:lnTo>
                    <a:pt x="312419" y="10668"/>
                  </a:lnTo>
                  <a:close/>
                </a:path>
                <a:path w="6217920" h="617220">
                  <a:moveTo>
                    <a:pt x="6207252" y="10668"/>
                  </a:moveTo>
                  <a:lnTo>
                    <a:pt x="312419" y="10668"/>
                  </a:lnTo>
                  <a:lnTo>
                    <a:pt x="313943" y="9144"/>
                  </a:lnTo>
                  <a:lnTo>
                    <a:pt x="6207252" y="9144"/>
                  </a:lnTo>
                  <a:lnTo>
                    <a:pt x="6207252" y="10668"/>
                  </a:lnTo>
                  <a:close/>
                </a:path>
                <a:path w="6217920" h="617220">
                  <a:moveTo>
                    <a:pt x="10667" y="312420"/>
                  </a:moveTo>
                  <a:lnTo>
                    <a:pt x="10667" y="304800"/>
                  </a:lnTo>
                  <a:lnTo>
                    <a:pt x="14487" y="308600"/>
                  </a:lnTo>
                  <a:lnTo>
                    <a:pt x="10667" y="312420"/>
                  </a:lnTo>
                  <a:close/>
                </a:path>
                <a:path w="6217920" h="617220">
                  <a:moveTo>
                    <a:pt x="14487" y="308600"/>
                  </a:moveTo>
                  <a:lnTo>
                    <a:pt x="10667" y="304800"/>
                  </a:lnTo>
                  <a:lnTo>
                    <a:pt x="18287" y="304800"/>
                  </a:lnTo>
                  <a:lnTo>
                    <a:pt x="14487" y="308600"/>
                  </a:lnTo>
                  <a:close/>
                </a:path>
                <a:path w="6217920" h="617220">
                  <a:moveTo>
                    <a:pt x="18326" y="312420"/>
                  </a:moveTo>
                  <a:lnTo>
                    <a:pt x="10667" y="312420"/>
                  </a:lnTo>
                  <a:lnTo>
                    <a:pt x="14487" y="308600"/>
                  </a:lnTo>
                  <a:lnTo>
                    <a:pt x="18326" y="312420"/>
                  </a:lnTo>
                  <a:close/>
                </a:path>
                <a:path w="6217920" h="617220">
                  <a:moveTo>
                    <a:pt x="313943" y="606552"/>
                  </a:moveTo>
                  <a:lnTo>
                    <a:pt x="310896" y="605028"/>
                  </a:lnTo>
                  <a:lnTo>
                    <a:pt x="312411" y="605028"/>
                  </a:lnTo>
                  <a:lnTo>
                    <a:pt x="313943" y="606552"/>
                  </a:lnTo>
                  <a:close/>
                </a:path>
                <a:path w="6217920" h="617220">
                  <a:moveTo>
                    <a:pt x="6207252" y="606552"/>
                  </a:moveTo>
                  <a:lnTo>
                    <a:pt x="313943" y="606552"/>
                  </a:lnTo>
                  <a:lnTo>
                    <a:pt x="312411" y="605028"/>
                  </a:lnTo>
                  <a:lnTo>
                    <a:pt x="6207252" y="605028"/>
                  </a:lnTo>
                  <a:lnTo>
                    <a:pt x="6207252" y="606552"/>
                  </a:lnTo>
                  <a:close/>
                </a:path>
                <a:path w="6217920" h="617220">
                  <a:moveTo>
                    <a:pt x="6217920" y="611124"/>
                  </a:moveTo>
                  <a:lnTo>
                    <a:pt x="6207252" y="611124"/>
                  </a:lnTo>
                  <a:lnTo>
                    <a:pt x="6213348" y="605028"/>
                  </a:lnTo>
                  <a:lnTo>
                    <a:pt x="6217920" y="605028"/>
                  </a:lnTo>
                  <a:lnTo>
                    <a:pt x="6217920" y="611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7255" y="3501136"/>
              <a:ext cx="606552" cy="6045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61160" y="3494532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41376" y="615695"/>
                  </a:moveTo>
                  <a:lnTo>
                    <a:pt x="277368" y="615695"/>
                  </a:lnTo>
                  <a:lnTo>
                    <a:pt x="262128" y="612648"/>
                  </a:lnTo>
                  <a:lnTo>
                    <a:pt x="246888" y="611124"/>
                  </a:lnTo>
                  <a:lnTo>
                    <a:pt x="231648" y="606551"/>
                  </a:lnTo>
                  <a:lnTo>
                    <a:pt x="217932" y="603503"/>
                  </a:lnTo>
                  <a:lnTo>
                    <a:pt x="202691" y="597408"/>
                  </a:lnTo>
                  <a:lnTo>
                    <a:pt x="161544" y="579119"/>
                  </a:lnTo>
                  <a:lnTo>
                    <a:pt x="112776" y="545592"/>
                  </a:lnTo>
                  <a:lnTo>
                    <a:pt x="71628" y="504443"/>
                  </a:lnTo>
                  <a:lnTo>
                    <a:pt x="38100" y="455675"/>
                  </a:lnTo>
                  <a:lnTo>
                    <a:pt x="19812" y="414527"/>
                  </a:lnTo>
                  <a:lnTo>
                    <a:pt x="13716" y="399287"/>
                  </a:lnTo>
                  <a:lnTo>
                    <a:pt x="10668" y="385571"/>
                  </a:lnTo>
                  <a:lnTo>
                    <a:pt x="6095" y="370332"/>
                  </a:lnTo>
                  <a:lnTo>
                    <a:pt x="4572" y="355092"/>
                  </a:lnTo>
                  <a:lnTo>
                    <a:pt x="1524" y="339851"/>
                  </a:lnTo>
                  <a:lnTo>
                    <a:pt x="1524" y="324611"/>
                  </a:lnTo>
                  <a:lnTo>
                    <a:pt x="0" y="307848"/>
                  </a:lnTo>
                  <a:lnTo>
                    <a:pt x="1524" y="292608"/>
                  </a:lnTo>
                  <a:lnTo>
                    <a:pt x="1524" y="277367"/>
                  </a:lnTo>
                  <a:lnTo>
                    <a:pt x="4572" y="260603"/>
                  </a:lnTo>
                  <a:lnTo>
                    <a:pt x="6095" y="245364"/>
                  </a:lnTo>
                  <a:lnTo>
                    <a:pt x="10668" y="231648"/>
                  </a:lnTo>
                  <a:lnTo>
                    <a:pt x="13716" y="216408"/>
                  </a:lnTo>
                  <a:lnTo>
                    <a:pt x="19812" y="202691"/>
                  </a:lnTo>
                  <a:lnTo>
                    <a:pt x="24384" y="187451"/>
                  </a:lnTo>
                  <a:lnTo>
                    <a:pt x="30480" y="173735"/>
                  </a:lnTo>
                  <a:lnTo>
                    <a:pt x="38100" y="161543"/>
                  </a:lnTo>
                  <a:lnTo>
                    <a:pt x="45720" y="147827"/>
                  </a:lnTo>
                  <a:lnTo>
                    <a:pt x="53340" y="135635"/>
                  </a:lnTo>
                  <a:lnTo>
                    <a:pt x="91440" y="89916"/>
                  </a:lnTo>
                  <a:lnTo>
                    <a:pt x="137160" y="51816"/>
                  </a:lnTo>
                  <a:lnTo>
                    <a:pt x="202691" y="18287"/>
                  </a:lnTo>
                  <a:lnTo>
                    <a:pt x="217932" y="13716"/>
                  </a:lnTo>
                  <a:lnTo>
                    <a:pt x="231648" y="9143"/>
                  </a:lnTo>
                  <a:lnTo>
                    <a:pt x="262128" y="3048"/>
                  </a:lnTo>
                  <a:lnTo>
                    <a:pt x="292608" y="0"/>
                  </a:lnTo>
                  <a:lnTo>
                    <a:pt x="324612" y="0"/>
                  </a:lnTo>
                  <a:lnTo>
                    <a:pt x="356616" y="3048"/>
                  </a:lnTo>
                  <a:lnTo>
                    <a:pt x="371856" y="6095"/>
                  </a:lnTo>
                  <a:lnTo>
                    <a:pt x="385572" y="9143"/>
                  </a:lnTo>
                  <a:lnTo>
                    <a:pt x="390652" y="10667"/>
                  </a:lnTo>
                  <a:lnTo>
                    <a:pt x="294132" y="10667"/>
                  </a:lnTo>
                  <a:lnTo>
                    <a:pt x="263652" y="13716"/>
                  </a:lnTo>
                  <a:lnTo>
                    <a:pt x="248412" y="16764"/>
                  </a:lnTo>
                  <a:lnTo>
                    <a:pt x="249936" y="16764"/>
                  </a:lnTo>
                  <a:lnTo>
                    <a:pt x="234695" y="19811"/>
                  </a:lnTo>
                  <a:lnTo>
                    <a:pt x="193548" y="33527"/>
                  </a:lnTo>
                  <a:lnTo>
                    <a:pt x="179832" y="39624"/>
                  </a:lnTo>
                  <a:lnTo>
                    <a:pt x="167640" y="47243"/>
                  </a:lnTo>
                  <a:lnTo>
                    <a:pt x="155448" y="53340"/>
                  </a:lnTo>
                  <a:lnTo>
                    <a:pt x="120395" y="79248"/>
                  </a:lnTo>
                  <a:lnTo>
                    <a:pt x="79248" y="118871"/>
                  </a:lnTo>
                  <a:lnTo>
                    <a:pt x="47244" y="166116"/>
                  </a:lnTo>
                  <a:lnTo>
                    <a:pt x="41148" y="179832"/>
                  </a:lnTo>
                  <a:lnTo>
                    <a:pt x="35052" y="192024"/>
                  </a:lnTo>
                  <a:lnTo>
                    <a:pt x="28956" y="205740"/>
                  </a:lnTo>
                  <a:lnTo>
                    <a:pt x="30480" y="205740"/>
                  </a:lnTo>
                  <a:lnTo>
                    <a:pt x="24384" y="219456"/>
                  </a:lnTo>
                  <a:lnTo>
                    <a:pt x="21640" y="233171"/>
                  </a:lnTo>
                  <a:lnTo>
                    <a:pt x="21336" y="233171"/>
                  </a:lnTo>
                  <a:lnTo>
                    <a:pt x="15544" y="262127"/>
                  </a:lnTo>
                  <a:lnTo>
                    <a:pt x="15240" y="262127"/>
                  </a:lnTo>
                  <a:lnTo>
                    <a:pt x="12191" y="292608"/>
                  </a:lnTo>
                  <a:lnTo>
                    <a:pt x="12191" y="323087"/>
                  </a:lnTo>
                  <a:lnTo>
                    <a:pt x="15240" y="353567"/>
                  </a:lnTo>
                  <a:lnTo>
                    <a:pt x="18288" y="368808"/>
                  </a:lnTo>
                  <a:lnTo>
                    <a:pt x="18592" y="368808"/>
                  </a:lnTo>
                  <a:lnTo>
                    <a:pt x="21336" y="382524"/>
                  </a:lnTo>
                  <a:lnTo>
                    <a:pt x="24384" y="396240"/>
                  </a:lnTo>
                  <a:lnTo>
                    <a:pt x="30480" y="409956"/>
                  </a:lnTo>
                  <a:lnTo>
                    <a:pt x="28956" y="409956"/>
                  </a:lnTo>
                  <a:lnTo>
                    <a:pt x="47244" y="449579"/>
                  </a:lnTo>
                  <a:lnTo>
                    <a:pt x="79248" y="496824"/>
                  </a:lnTo>
                  <a:lnTo>
                    <a:pt x="120395" y="537971"/>
                  </a:lnTo>
                  <a:lnTo>
                    <a:pt x="167640" y="569975"/>
                  </a:lnTo>
                  <a:lnTo>
                    <a:pt x="207264" y="588264"/>
                  </a:lnTo>
                  <a:lnTo>
                    <a:pt x="249936" y="598932"/>
                  </a:lnTo>
                  <a:lnTo>
                    <a:pt x="248412" y="598932"/>
                  </a:lnTo>
                  <a:lnTo>
                    <a:pt x="263652" y="601979"/>
                  </a:lnTo>
                  <a:lnTo>
                    <a:pt x="294132" y="605027"/>
                  </a:lnTo>
                  <a:lnTo>
                    <a:pt x="393192" y="605027"/>
                  </a:lnTo>
                  <a:lnTo>
                    <a:pt x="385572" y="606551"/>
                  </a:lnTo>
                  <a:lnTo>
                    <a:pt x="371856" y="611124"/>
                  </a:lnTo>
                  <a:lnTo>
                    <a:pt x="356616" y="612648"/>
                  </a:lnTo>
                  <a:lnTo>
                    <a:pt x="341376" y="615695"/>
                  </a:lnTo>
                  <a:close/>
                </a:path>
                <a:path w="617219" h="617220">
                  <a:moveTo>
                    <a:pt x="597408" y="234695"/>
                  </a:moveTo>
                  <a:lnTo>
                    <a:pt x="592836" y="219456"/>
                  </a:lnTo>
                  <a:lnTo>
                    <a:pt x="583692" y="192024"/>
                  </a:lnTo>
                  <a:lnTo>
                    <a:pt x="577596" y="179832"/>
                  </a:lnTo>
                  <a:lnTo>
                    <a:pt x="569976" y="166116"/>
                  </a:lnTo>
                  <a:lnTo>
                    <a:pt x="563880" y="153924"/>
                  </a:lnTo>
                  <a:lnTo>
                    <a:pt x="556260" y="141732"/>
                  </a:lnTo>
                  <a:lnTo>
                    <a:pt x="537972" y="118871"/>
                  </a:lnTo>
                  <a:lnTo>
                    <a:pt x="539496" y="118871"/>
                  </a:lnTo>
                  <a:lnTo>
                    <a:pt x="498348" y="79248"/>
                  </a:lnTo>
                  <a:lnTo>
                    <a:pt x="463296" y="53340"/>
                  </a:lnTo>
                  <a:lnTo>
                    <a:pt x="451104" y="47243"/>
                  </a:lnTo>
                  <a:lnTo>
                    <a:pt x="437388" y="39624"/>
                  </a:lnTo>
                  <a:lnTo>
                    <a:pt x="425196" y="33527"/>
                  </a:lnTo>
                  <a:lnTo>
                    <a:pt x="384048" y="19811"/>
                  </a:lnTo>
                  <a:lnTo>
                    <a:pt x="353568" y="13716"/>
                  </a:lnTo>
                  <a:lnTo>
                    <a:pt x="355092" y="13716"/>
                  </a:lnTo>
                  <a:lnTo>
                    <a:pt x="324612" y="10667"/>
                  </a:lnTo>
                  <a:lnTo>
                    <a:pt x="390652" y="10667"/>
                  </a:lnTo>
                  <a:lnTo>
                    <a:pt x="429768" y="24383"/>
                  </a:lnTo>
                  <a:lnTo>
                    <a:pt x="469392" y="44195"/>
                  </a:lnTo>
                  <a:lnTo>
                    <a:pt x="505968" y="70103"/>
                  </a:lnTo>
                  <a:lnTo>
                    <a:pt x="547116" y="111251"/>
                  </a:lnTo>
                  <a:lnTo>
                    <a:pt x="573024" y="147827"/>
                  </a:lnTo>
                  <a:lnTo>
                    <a:pt x="592836" y="187451"/>
                  </a:lnTo>
                  <a:lnTo>
                    <a:pt x="608076" y="231648"/>
                  </a:lnTo>
                  <a:lnTo>
                    <a:pt x="608414" y="233171"/>
                  </a:lnTo>
                  <a:lnTo>
                    <a:pt x="597408" y="233171"/>
                  </a:lnTo>
                  <a:lnTo>
                    <a:pt x="597408" y="234695"/>
                  </a:lnTo>
                  <a:close/>
                </a:path>
                <a:path w="617219" h="617220">
                  <a:moveTo>
                    <a:pt x="21336" y="234695"/>
                  </a:moveTo>
                  <a:lnTo>
                    <a:pt x="21336" y="233171"/>
                  </a:lnTo>
                  <a:lnTo>
                    <a:pt x="21640" y="233171"/>
                  </a:lnTo>
                  <a:lnTo>
                    <a:pt x="21336" y="234695"/>
                  </a:lnTo>
                  <a:close/>
                </a:path>
                <a:path w="617219" h="617220">
                  <a:moveTo>
                    <a:pt x="603504" y="263651"/>
                  </a:moveTo>
                  <a:lnTo>
                    <a:pt x="597408" y="233171"/>
                  </a:lnTo>
                  <a:lnTo>
                    <a:pt x="608414" y="233171"/>
                  </a:lnTo>
                  <a:lnTo>
                    <a:pt x="611124" y="245364"/>
                  </a:lnTo>
                  <a:lnTo>
                    <a:pt x="614172" y="260603"/>
                  </a:lnTo>
                  <a:lnTo>
                    <a:pt x="614310" y="262127"/>
                  </a:lnTo>
                  <a:lnTo>
                    <a:pt x="603504" y="262127"/>
                  </a:lnTo>
                  <a:lnTo>
                    <a:pt x="603504" y="263651"/>
                  </a:lnTo>
                  <a:close/>
                </a:path>
                <a:path w="617219" h="617220">
                  <a:moveTo>
                    <a:pt x="15240" y="263651"/>
                  </a:moveTo>
                  <a:lnTo>
                    <a:pt x="15240" y="262127"/>
                  </a:lnTo>
                  <a:lnTo>
                    <a:pt x="15544" y="262127"/>
                  </a:lnTo>
                  <a:lnTo>
                    <a:pt x="15240" y="263651"/>
                  </a:lnTo>
                  <a:close/>
                </a:path>
                <a:path w="617219" h="617220">
                  <a:moveTo>
                    <a:pt x="611428" y="368808"/>
                  </a:moveTo>
                  <a:lnTo>
                    <a:pt x="600456" y="368808"/>
                  </a:lnTo>
                  <a:lnTo>
                    <a:pt x="603504" y="353567"/>
                  </a:lnTo>
                  <a:lnTo>
                    <a:pt x="606552" y="323087"/>
                  </a:lnTo>
                  <a:lnTo>
                    <a:pt x="606552" y="292608"/>
                  </a:lnTo>
                  <a:lnTo>
                    <a:pt x="603504" y="262127"/>
                  </a:lnTo>
                  <a:lnTo>
                    <a:pt x="614310" y="262127"/>
                  </a:lnTo>
                  <a:lnTo>
                    <a:pt x="615696" y="277367"/>
                  </a:lnTo>
                  <a:lnTo>
                    <a:pt x="617220" y="292608"/>
                  </a:lnTo>
                  <a:lnTo>
                    <a:pt x="617220" y="324611"/>
                  </a:lnTo>
                  <a:lnTo>
                    <a:pt x="614172" y="355092"/>
                  </a:lnTo>
                  <a:lnTo>
                    <a:pt x="611428" y="368808"/>
                  </a:lnTo>
                  <a:close/>
                </a:path>
                <a:path w="617219" h="617220">
                  <a:moveTo>
                    <a:pt x="18592" y="368808"/>
                  </a:moveTo>
                  <a:lnTo>
                    <a:pt x="18288" y="368808"/>
                  </a:lnTo>
                  <a:lnTo>
                    <a:pt x="18288" y="367283"/>
                  </a:lnTo>
                  <a:lnTo>
                    <a:pt x="18592" y="368808"/>
                  </a:lnTo>
                  <a:close/>
                </a:path>
                <a:path w="617219" h="617220">
                  <a:moveTo>
                    <a:pt x="575881" y="463295"/>
                  </a:moveTo>
                  <a:lnTo>
                    <a:pt x="563880" y="463295"/>
                  </a:lnTo>
                  <a:lnTo>
                    <a:pt x="569976" y="449579"/>
                  </a:lnTo>
                  <a:lnTo>
                    <a:pt x="577596" y="437387"/>
                  </a:lnTo>
                  <a:lnTo>
                    <a:pt x="583692" y="423671"/>
                  </a:lnTo>
                  <a:lnTo>
                    <a:pt x="597408" y="382524"/>
                  </a:lnTo>
                  <a:lnTo>
                    <a:pt x="600456" y="367283"/>
                  </a:lnTo>
                  <a:lnTo>
                    <a:pt x="600456" y="368808"/>
                  </a:lnTo>
                  <a:lnTo>
                    <a:pt x="611428" y="368808"/>
                  </a:lnTo>
                  <a:lnTo>
                    <a:pt x="608076" y="385571"/>
                  </a:lnTo>
                  <a:lnTo>
                    <a:pt x="603504" y="399287"/>
                  </a:lnTo>
                  <a:lnTo>
                    <a:pt x="598932" y="414527"/>
                  </a:lnTo>
                  <a:lnTo>
                    <a:pt x="580644" y="455675"/>
                  </a:lnTo>
                  <a:lnTo>
                    <a:pt x="575881" y="463295"/>
                  </a:lnTo>
                  <a:close/>
                </a:path>
                <a:path w="617219" h="617220">
                  <a:moveTo>
                    <a:pt x="393192" y="605027"/>
                  </a:moveTo>
                  <a:lnTo>
                    <a:pt x="324612" y="605027"/>
                  </a:lnTo>
                  <a:lnTo>
                    <a:pt x="355092" y="601979"/>
                  </a:lnTo>
                  <a:lnTo>
                    <a:pt x="353568" y="601979"/>
                  </a:lnTo>
                  <a:lnTo>
                    <a:pt x="397764" y="592835"/>
                  </a:lnTo>
                  <a:lnTo>
                    <a:pt x="437388" y="576071"/>
                  </a:lnTo>
                  <a:lnTo>
                    <a:pt x="451104" y="569975"/>
                  </a:lnTo>
                  <a:lnTo>
                    <a:pt x="475488" y="554735"/>
                  </a:lnTo>
                  <a:lnTo>
                    <a:pt x="498348" y="537971"/>
                  </a:lnTo>
                  <a:lnTo>
                    <a:pt x="519684" y="518159"/>
                  </a:lnTo>
                  <a:lnTo>
                    <a:pt x="539496" y="496824"/>
                  </a:lnTo>
                  <a:lnTo>
                    <a:pt x="537972" y="496824"/>
                  </a:lnTo>
                  <a:lnTo>
                    <a:pt x="556260" y="473964"/>
                  </a:lnTo>
                  <a:lnTo>
                    <a:pt x="563880" y="461771"/>
                  </a:lnTo>
                  <a:lnTo>
                    <a:pt x="563880" y="463295"/>
                  </a:lnTo>
                  <a:lnTo>
                    <a:pt x="575881" y="463295"/>
                  </a:lnTo>
                  <a:lnTo>
                    <a:pt x="573024" y="467867"/>
                  </a:lnTo>
                  <a:lnTo>
                    <a:pt x="565404" y="481583"/>
                  </a:lnTo>
                  <a:lnTo>
                    <a:pt x="547116" y="504443"/>
                  </a:lnTo>
                  <a:lnTo>
                    <a:pt x="505968" y="545592"/>
                  </a:lnTo>
                  <a:lnTo>
                    <a:pt x="469392" y="571500"/>
                  </a:lnTo>
                  <a:lnTo>
                    <a:pt x="455676" y="579119"/>
                  </a:lnTo>
                  <a:lnTo>
                    <a:pt x="443484" y="586740"/>
                  </a:lnTo>
                  <a:lnTo>
                    <a:pt x="429768" y="592835"/>
                  </a:lnTo>
                  <a:lnTo>
                    <a:pt x="414528" y="597408"/>
                  </a:lnTo>
                  <a:lnTo>
                    <a:pt x="400812" y="603503"/>
                  </a:lnTo>
                  <a:lnTo>
                    <a:pt x="393192" y="605027"/>
                  </a:lnTo>
                  <a:close/>
                </a:path>
                <a:path w="617219" h="617220">
                  <a:moveTo>
                    <a:pt x="309372" y="617219"/>
                  </a:moveTo>
                  <a:lnTo>
                    <a:pt x="292608" y="615695"/>
                  </a:lnTo>
                  <a:lnTo>
                    <a:pt x="324612" y="615695"/>
                  </a:lnTo>
                  <a:lnTo>
                    <a:pt x="309372" y="617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661160" y="4280915"/>
            <a:ext cx="6520180" cy="617220"/>
            <a:chOff x="1661160" y="4280915"/>
            <a:chExt cx="6520180" cy="617220"/>
          </a:xfrm>
        </p:grpSpPr>
        <p:sp>
          <p:nvSpPr>
            <p:cNvPr id="23" name="object 23"/>
            <p:cNvSpPr/>
            <p:nvPr/>
          </p:nvSpPr>
          <p:spPr>
            <a:xfrm>
              <a:off x="1970532" y="4287011"/>
              <a:ext cx="6205855" cy="605155"/>
            </a:xfrm>
            <a:custGeom>
              <a:avLst/>
              <a:gdLst/>
              <a:ahLst/>
              <a:cxnLst/>
              <a:rect l="l" t="t" r="r" b="b"/>
              <a:pathLst>
                <a:path w="6205855" h="605154">
                  <a:moveTo>
                    <a:pt x="6205728" y="605027"/>
                  </a:moveTo>
                  <a:lnTo>
                    <a:pt x="303275" y="605027"/>
                  </a:lnTo>
                  <a:lnTo>
                    <a:pt x="0" y="303276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5027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62912" y="4280915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20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9372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6095"/>
                  </a:lnTo>
                  <a:lnTo>
                    <a:pt x="6207252" y="6095"/>
                  </a:lnTo>
                  <a:lnTo>
                    <a:pt x="6207252" y="9144"/>
                  </a:lnTo>
                  <a:lnTo>
                    <a:pt x="313943" y="9144"/>
                  </a:lnTo>
                  <a:lnTo>
                    <a:pt x="310896" y="10668"/>
                  </a:lnTo>
                  <a:lnTo>
                    <a:pt x="312419" y="10668"/>
                  </a:lnTo>
                  <a:lnTo>
                    <a:pt x="18287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287" y="312420"/>
                  </a:lnTo>
                  <a:lnTo>
                    <a:pt x="312419" y="606552"/>
                  </a:lnTo>
                  <a:lnTo>
                    <a:pt x="310896" y="606552"/>
                  </a:lnTo>
                  <a:lnTo>
                    <a:pt x="313943" y="608076"/>
                  </a:lnTo>
                  <a:lnTo>
                    <a:pt x="6207252" y="608076"/>
                  </a:lnTo>
                  <a:lnTo>
                    <a:pt x="6207252" y="611124"/>
                  </a:lnTo>
                  <a:lnTo>
                    <a:pt x="6217920" y="611124"/>
                  </a:lnTo>
                  <a:lnTo>
                    <a:pt x="6217920" y="617220"/>
                  </a:lnTo>
                  <a:close/>
                </a:path>
                <a:path w="6217920" h="617220">
                  <a:moveTo>
                    <a:pt x="6207252" y="611124"/>
                  </a:moveTo>
                  <a:lnTo>
                    <a:pt x="6207252" y="6095"/>
                  </a:lnTo>
                  <a:lnTo>
                    <a:pt x="6213348" y="10668"/>
                  </a:lnTo>
                  <a:lnTo>
                    <a:pt x="6217920" y="10668"/>
                  </a:lnTo>
                  <a:lnTo>
                    <a:pt x="6217920" y="606552"/>
                  </a:lnTo>
                  <a:lnTo>
                    <a:pt x="6213348" y="606552"/>
                  </a:lnTo>
                  <a:lnTo>
                    <a:pt x="6207252" y="611124"/>
                  </a:lnTo>
                  <a:close/>
                </a:path>
                <a:path w="6217920" h="617220">
                  <a:moveTo>
                    <a:pt x="6217920" y="10668"/>
                  </a:moveTo>
                  <a:lnTo>
                    <a:pt x="6213348" y="10668"/>
                  </a:lnTo>
                  <a:lnTo>
                    <a:pt x="6207252" y="6095"/>
                  </a:lnTo>
                  <a:lnTo>
                    <a:pt x="6217920" y="6095"/>
                  </a:lnTo>
                  <a:lnTo>
                    <a:pt x="6217920" y="10668"/>
                  </a:lnTo>
                  <a:close/>
                </a:path>
                <a:path w="6217920" h="617220">
                  <a:moveTo>
                    <a:pt x="312419" y="10668"/>
                  </a:moveTo>
                  <a:lnTo>
                    <a:pt x="310896" y="10668"/>
                  </a:lnTo>
                  <a:lnTo>
                    <a:pt x="313943" y="9144"/>
                  </a:lnTo>
                  <a:lnTo>
                    <a:pt x="312419" y="10668"/>
                  </a:lnTo>
                  <a:close/>
                </a:path>
                <a:path w="6217920" h="617220">
                  <a:moveTo>
                    <a:pt x="6207252" y="10668"/>
                  </a:moveTo>
                  <a:lnTo>
                    <a:pt x="312419" y="10668"/>
                  </a:lnTo>
                  <a:lnTo>
                    <a:pt x="313943" y="9144"/>
                  </a:lnTo>
                  <a:lnTo>
                    <a:pt x="6207252" y="9144"/>
                  </a:lnTo>
                  <a:lnTo>
                    <a:pt x="6207252" y="10668"/>
                  </a:lnTo>
                  <a:close/>
                </a:path>
                <a:path w="6217920" h="617220">
                  <a:moveTo>
                    <a:pt x="10667" y="312420"/>
                  </a:moveTo>
                  <a:lnTo>
                    <a:pt x="10667" y="304800"/>
                  </a:lnTo>
                  <a:lnTo>
                    <a:pt x="14477" y="308610"/>
                  </a:lnTo>
                  <a:lnTo>
                    <a:pt x="10667" y="312420"/>
                  </a:lnTo>
                  <a:close/>
                </a:path>
                <a:path w="6217920" h="617220">
                  <a:moveTo>
                    <a:pt x="14477" y="308610"/>
                  </a:moveTo>
                  <a:lnTo>
                    <a:pt x="10667" y="304800"/>
                  </a:lnTo>
                  <a:lnTo>
                    <a:pt x="18287" y="304800"/>
                  </a:lnTo>
                  <a:lnTo>
                    <a:pt x="14477" y="308610"/>
                  </a:lnTo>
                  <a:close/>
                </a:path>
                <a:path w="6217920" h="617220">
                  <a:moveTo>
                    <a:pt x="18287" y="312420"/>
                  </a:moveTo>
                  <a:lnTo>
                    <a:pt x="10667" y="312420"/>
                  </a:lnTo>
                  <a:lnTo>
                    <a:pt x="14477" y="308610"/>
                  </a:lnTo>
                  <a:lnTo>
                    <a:pt x="18287" y="312420"/>
                  </a:lnTo>
                  <a:close/>
                </a:path>
                <a:path w="6217920" h="617220">
                  <a:moveTo>
                    <a:pt x="313943" y="608076"/>
                  </a:moveTo>
                  <a:lnTo>
                    <a:pt x="310896" y="606552"/>
                  </a:lnTo>
                  <a:lnTo>
                    <a:pt x="312419" y="606552"/>
                  </a:lnTo>
                  <a:lnTo>
                    <a:pt x="313943" y="608076"/>
                  </a:lnTo>
                  <a:close/>
                </a:path>
                <a:path w="6217920" h="617220">
                  <a:moveTo>
                    <a:pt x="6207252" y="608076"/>
                  </a:moveTo>
                  <a:lnTo>
                    <a:pt x="313943" y="608076"/>
                  </a:lnTo>
                  <a:lnTo>
                    <a:pt x="312419" y="606552"/>
                  </a:lnTo>
                  <a:lnTo>
                    <a:pt x="6207252" y="606552"/>
                  </a:lnTo>
                  <a:lnTo>
                    <a:pt x="6207252" y="608076"/>
                  </a:lnTo>
                  <a:close/>
                </a:path>
                <a:path w="6217920" h="617220">
                  <a:moveTo>
                    <a:pt x="6217920" y="611124"/>
                  </a:moveTo>
                  <a:lnTo>
                    <a:pt x="6207252" y="611124"/>
                  </a:lnTo>
                  <a:lnTo>
                    <a:pt x="6213348" y="606552"/>
                  </a:lnTo>
                  <a:lnTo>
                    <a:pt x="6217920" y="606552"/>
                  </a:lnTo>
                  <a:lnTo>
                    <a:pt x="6217920" y="611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5" y="4287519"/>
              <a:ext cx="606552" cy="60452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61160" y="4280916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24612" y="617219"/>
                  </a:moveTo>
                  <a:lnTo>
                    <a:pt x="292608" y="617219"/>
                  </a:lnTo>
                  <a:lnTo>
                    <a:pt x="262128" y="614171"/>
                  </a:lnTo>
                  <a:lnTo>
                    <a:pt x="231648" y="608076"/>
                  </a:lnTo>
                  <a:lnTo>
                    <a:pt x="217932" y="603503"/>
                  </a:lnTo>
                  <a:lnTo>
                    <a:pt x="202691" y="598932"/>
                  </a:lnTo>
                  <a:lnTo>
                    <a:pt x="161544" y="580643"/>
                  </a:lnTo>
                  <a:lnTo>
                    <a:pt x="149352" y="573024"/>
                  </a:lnTo>
                  <a:lnTo>
                    <a:pt x="137160" y="563880"/>
                  </a:lnTo>
                  <a:lnTo>
                    <a:pt x="112776" y="547116"/>
                  </a:lnTo>
                  <a:lnTo>
                    <a:pt x="91440" y="527303"/>
                  </a:lnTo>
                  <a:lnTo>
                    <a:pt x="71628" y="504443"/>
                  </a:lnTo>
                  <a:lnTo>
                    <a:pt x="53340" y="481583"/>
                  </a:lnTo>
                  <a:lnTo>
                    <a:pt x="45720" y="467867"/>
                  </a:lnTo>
                  <a:lnTo>
                    <a:pt x="38100" y="455675"/>
                  </a:lnTo>
                  <a:lnTo>
                    <a:pt x="30480" y="441959"/>
                  </a:lnTo>
                  <a:lnTo>
                    <a:pt x="24384" y="428243"/>
                  </a:lnTo>
                  <a:lnTo>
                    <a:pt x="19812" y="414527"/>
                  </a:lnTo>
                  <a:lnTo>
                    <a:pt x="13716" y="400811"/>
                  </a:lnTo>
                  <a:lnTo>
                    <a:pt x="10668" y="385572"/>
                  </a:lnTo>
                  <a:lnTo>
                    <a:pt x="6095" y="370332"/>
                  </a:lnTo>
                  <a:lnTo>
                    <a:pt x="4572" y="355092"/>
                  </a:lnTo>
                  <a:lnTo>
                    <a:pt x="1524" y="339851"/>
                  </a:lnTo>
                  <a:lnTo>
                    <a:pt x="1524" y="324611"/>
                  </a:lnTo>
                  <a:lnTo>
                    <a:pt x="0" y="309372"/>
                  </a:lnTo>
                  <a:lnTo>
                    <a:pt x="1524" y="292608"/>
                  </a:lnTo>
                  <a:lnTo>
                    <a:pt x="1524" y="277367"/>
                  </a:lnTo>
                  <a:lnTo>
                    <a:pt x="4572" y="262127"/>
                  </a:lnTo>
                  <a:lnTo>
                    <a:pt x="6095" y="246887"/>
                  </a:lnTo>
                  <a:lnTo>
                    <a:pt x="10668" y="231648"/>
                  </a:lnTo>
                  <a:lnTo>
                    <a:pt x="13716" y="216408"/>
                  </a:lnTo>
                  <a:lnTo>
                    <a:pt x="19812" y="202691"/>
                  </a:lnTo>
                  <a:lnTo>
                    <a:pt x="24384" y="188975"/>
                  </a:lnTo>
                  <a:lnTo>
                    <a:pt x="30480" y="175259"/>
                  </a:lnTo>
                  <a:lnTo>
                    <a:pt x="38100" y="161543"/>
                  </a:lnTo>
                  <a:lnTo>
                    <a:pt x="45720" y="149351"/>
                  </a:lnTo>
                  <a:lnTo>
                    <a:pt x="53340" y="135635"/>
                  </a:lnTo>
                  <a:lnTo>
                    <a:pt x="71628" y="112775"/>
                  </a:lnTo>
                  <a:lnTo>
                    <a:pt x="91440" y="89916"/>
                  </a:lnTo>
                  <a:lnTo>
                    <a:pt x="112776" y="70103"/>
                  </a:lnTo>
                  <a:lnTo>
                    <a:pt x="137160" y="53340"/>
                  </a:lnTo>
                  <a:lnTo>
                    <a:pt x="149352" y="44195"/>
                  </a:lnTo>
                  <a:lnTo>
                    <a:pt x="161544" y="38100"/>
                  </a:lnTo>
                  <a:lnTo>
                    <a:pt x="175260" y="30480"/>
                  </a:lnTo>
                  <a:lnTo>
                    <a:pt x="202691" y="18287"/>
                  </a:lnTo>
                  <a:lnTo>
                    <a:pt x="217932" y="13716"/>
                  </a:lnTo>
                  <a:lnTo>
                    <a:pt x="231648" y="9143"/>
                  </a:lnTo>
                  <a:lnTo>
                    <a:pt x="262128" y="3048"/>
                  </a:lnTo>
                  <a:lnTo>
                    <a:pt x="292608" y="0"/>
                  </a:lnTo>
                  <a:lnTo>
                    <a:pt x="324612" y="0"/>
                  </a:lnTo>
                  <a:lnTo>
                    <a:pt x="356616" y="3048"/>
                  </a:lnTo>
                  <a:lnTo>
                    <a:pt x="371856" y="6095"/>
                  </a:lnTo>
                  <a:lnTo>
                    <a:pt x="385572" y="9143"/>
                  </a:lnTo>
                  <a:lnTo>
                    <a:pt x="390652" y="10667"/>
                  </a:lnTo>
                  <a:lnTo>
                    <a:pt x="309372" y="10667"/>
                  </a:lnTo>
                  <a:lnTo>
                    <a:pt x="294132" y="12191"/>
                  </a:lnTo>
                  <a:lnTo>
                    <a:pt x="278891" y="12191"/>
                  </a:lnTo>
                  <a:lnTo>
                    <a:pt x="263652" y="15240"/>
                  </a:lnTo>
                  <a:lnTo>
                    <a:pt x="248412" y="16764"/>
                  </a:lnTo>
                  <a:lnTo>
                    <a:pt x="249936" y="16764"/>
                  </a:lnTo>
                  <a:lnTo>
                    <a:pt x="239776" y="19811"/>
                  </a:lnTo>
                  <a:lnTo>
                    <a:pt x="234695" y="19811"/>
                  </a:lnTo>
                  <a:lnTo>
                    <a:pt x="207264" y="28956"/>
                  </a:lnTo>
                  <a:lnTo>
                    <a:pt x="167640" y="47243"/>
                  </a:lnTo>
                  <a:lnTo>
                    <a:pt x="120395" y="79248"/>
                  </a:lnTo>
                  <a:lnTo>
                    <a:pt x="100701" y="97535"/>
                  </a:lnTo>
                  <a:lnTo>
                    <a:pt x="99060" y="97535"/>
                  </a:lnTo>
                  <a:lnTo>
                    <a:pt x="80568" y="118872"/>
                  </a:lnTo>
                  <a:lnTo>
                    <a:pt x="79248" y="118872"/>
                  </a:lnTo>
                  <a:lnTo>
                    <a:pt x="63531" y="141732"/>
                  </a:lnTo>
                  <a:lnTo>
                    <a:pt x="62484" y="141732"/>
                  </a:lnTo>
                  <a:lnTo>
                    <a:pt x="54864" y="153924"/>
                  </a:lnTo>
                  <a:lnTo>
                    <a:pt x="48090" y="166116"/>
                  </a:lnTo>
                  <a:lnTo>
                    <a:pt x="47244" y="166116"/>
                  </a:lnTo>
                  <a:lnTo>
                    <a:pt x="28956" y="207264"/>
                  </a:lnTo>
                  <a:lnTo>
                    <a:pt x="29870" y="207264"/>
                  </a:lnTo>
                  <a:lnTo>
                    <a:pt x="24993" y="219456"/>
                  </a:lnTo>
                  <a:lnTo>
                    <a:pt x="24384" y="219456"/>
                  </a:lnTo>
                  <a:lnTo>
                    <a:pt x="21336" y="234695"/>
                  </a:lnTo>
                  <a:lnTo>
                    <a:pt x="18288" y="248411"/>
                  </a:lnTo>
                  <a:lnTo>
                    <a:pt x="15240" y="263651"/>
                  </a:lnTo>
                  <a:lnTo>
                    <a:pt x="13868" y="277367"/>
                  </a:lnTo>
                  <a:lnTo>
                    <a:pt x="13716" y="277367"/>
                  </a:lnTo>
                  <a:lnTo>
                    <a:pt x="12330" y="292608"/>
                  </a:lnTo>
                  <a:lnTo>
                    <a:pt x="12191" y="292608"/>
                  </a:lnTo>
                  <a:lnTo>
                    <a:pt x="12191" y="324611"/>
                  </a:lnTo>
                  <a:lnTo>
                    <a:pt x="12330" y="324611"/>
                  </a:lnTo>
                  <a:lnTo>
                    <a:pt x="13716" y="339851"/>
                  </a:lnTo>
                  <a:lnTo>
                    <a:pt x="13868" y="339851"/>
                  </a:lnTo>
                  <a:lnTo>
                    <a:pt x="15240" y="353567"/>
                  </a:lnTo>
                  <a:lnTo>
                    <a:pt x="18288" y="368808"/>
                  </a:lnTo>
                  <a:lnTo>
                    <a:pt x="21336" y="382524"/>
                  </a:lnTo>
                  <a:lnTo>
                    <a:pt x="24384" y="397764"/>
                  </a:lnTo>
                  <a:lnTo>
                    <a:pt x="24993" y="397764"/>
                  </a:lnTo>
                  <a:lnTo>
                    <a:pt x="30480" y="411480"/>
                  </a:lnTo>
                  <a:lnTo>
                    <a:pt x="28956" y="411480"/>
                  </a:lnTo>
                  <a:lnTo>
                    <a:pt x="35052" y="425195"/>
                  </a:lnTo>
                  <a:lnTo>
                    <a:pt x="35729" y="425195"/>
                  </a:lnTo>
                  <a:lnTo>
                    <a:pt x="47244" y="451103"/>
                  </a:lnTo>
                  <a:lnTo>
                    <a:pt x="48090" y="451103"/>
                  </a:lnTo>
                  <a:lnTo>
                    <a:pt x="54864" y="463295"/>
                  </a:lnTo>
                  <a:lnTo>
                    <a:pt x="62484" y="475487"/>
                  </a:lnTo>
                  <a:lnTo>
                    <a:pt x="79248" y="498348"/>
                  </a:lnTo>
                  <a:lnTo>
                    <a:pt x="99060" y="519683"/>
                  </a:lnTo>
                  <a:lnTo>
                    <a:pt x="100701" y="519683"/>
                  </a:lnTo>
                  <a:lnTo>
                    <a:pt x="120395" y="537972"/>
                  </a:lnTo>
                  <a:lnTo>
                    <a:pt x="143256" y="554735"/>
                  </a:lnTo>
                  <a:lnTo>
                    <a:pt x="155448" y="563880"/>
                  </a:lnTo>
                  <a:lnTo>
                    <a:pt x="157886" y="563880"/>
                  </a:lnTo>
                  <a:lnTo>
                    <a:pt x="207264" y="588264"/>
                  </a:lnTo>
                  <a:lnTo>
                    <a:pt x="249936" y="600455"/>
                  </a:lnTo>
                  <a:lnTo>
                    <a:pt x="248412" y="600455"/>
                  </a:lnTo>
                  <a:lnTo>
                    <a:pt x="263652" y="601980"/>
                  </a:lnTo>
                  <a:lnTo>
                    <a:pt x="278891" y="605028"/>
                  </a:lnTo>
                  <a:lnTo>
                    <a:pt x="294132" y="605028"/>
                  </a:lnTo>
                  <a:lnTo>
                    <a:pt x="309372" y="606551"/>
                  </a:lnTo>
                  <a:lnTo>
                    <a:pt x="390652" y="606551"/>
                  </a:lnTo>
                  <a:lnTo>
                    <a:pt x="385572" y="608076"/>
                  </a:lnTo>
                  <a:lnTo>
                    <a:pt x="371856" y="611123"/>
                  </a:lnTo>
                  <a:lnTo>
                    <a:pt x="356616" y="614171"/>
                  </a:lnTo>
                  <a:lnTo>
                    <a:pt x="324612" y="617219"/>
                  </a:lnTo>
                  <a:close/>
                </a:path>
                <a:path w="617219" h="617220">
                  <a:moveTo>
                    <a:pt x="384048" y="21335"/>
                  </a:moveTo>
                  <a:lnTo>
                    <a:pt x="368808" y="16764"/>
                  </a:lnTo>
                  <a:lnTo>
                    <a:pt x="353568" y="15240"/>
                  </a:lnTo>
                  <a:lnTo>
                    <a:pt x="355092" y="15240"/>
                  </a:lnTo>
                  <a:lnTo>
                    <a:pt x="339852" y="12191"/>
                  </a:lnTo>
                  <a:lnTo>
                    <a:pt x="324612" y="12191"/>
                  </a:lnTo>
                  <a:lnTo>
                    <a:pt x="309372" y="10667"/>
                  </a:lnTo>
                  <a:lnTo>
                    <a:pt x="390652" y="10667"/>
                  </a:lnTo>
                  <a:lnTo>
                    <a:pt x="400812" y="13716"/>
                  </a:lnTo>
                  <a:lnTo>
                    <a:pt x="414528" y="18287"/>
                  </a:lnTo>
                  <a:lnTo>
                    <a:pt x="418338" y="19811"/>
                  </a:lnTo>
                  <a:lnTo>
                    <a:pt x="384048" y="19811"/>
                  </a:lnTo>
                  <a:lnTo>
                    <a:pt x="384048" y="21335"/>
                  </a:lnTo>
                  <a:close/>
                </a:path>
                <a:path w="617219" h="617220">
                  <a:moveTo>
                    <a:pt x="234695" y="21335"/>
                  </a:moveTo>
                  <a:lnTo>
                    <a:pt x="234695" y="19811"/>
                  </a:lnTo>
                  <a:lnTo>
                    <a:pt x="239776" y="19811"/>
                  </a:lnTo>
                  <a:lnTo>
                    <a:pt x="234695" y="21335"/>
                  </a:lnTo>
                  <a:close/>
                </a:path>
                <a:path w="617219" h="617220">
                  <a:moveTo>
                    <a:pt x="519684" y="99059"/>
                  </a:moveTo>
                  <a:lnTo>
                    <a:pt x="498348" y="79248"/>
                  </a:lnTo>
                  <a:lnTo>
                    <a:pt x="475488" y="62483"/>
                  </a:lnTo>
                  <a:lnTo>
                    <a:pt x="451104" y="47243"/>
                  </a:lnTo>
                  <a:lnTo>
                    <a:pt x="437388" y="41148"/>
                  </a:lnTo>
                  <a:lnTo>
                    <a:pt x="425196" y="35051"/>
                  </a:lnTo>
                  <a:lnTo>
                    <a:pt x="411480" y="28956"/>
                  </a:lnTo>
                  <a:lnTo>
                    <a:pt x="384048" y="19811"/>
                  </a:lnTo>
                  <a:lnTo>
                    <a:pt x="418338" y="19811"/>
                  </a:lnTo>
                  <a:lnTo>
                    <a:pt x="429768" y="24383"/>
                  </a:lnTo>
                  <a:lnTo>
                    <a:pt x="443484" y="30480"/>
                  </a:lnTo>
                  <a:lnTo>
                    <a:pt x="455676" y="38100"/>
                  </a:lnTo>
                  <a:lnTo>
                    <a:pt x="469392" y="44195"/>
                  </a:lnTo>
                  <a:lnTo>
                    <a:pt x="481584" y="53340"/>
                  </a:lnTo>
                  <a:lnTo>
                    <a:pt x="505968" y="70103"/>
                  </a:lnTo>
                  <a:lnTo>
                    <a:pt x="527304" y="89916"/>
                  </a:lnTo>
                  <a:lnTo>
                    <a:pt x="533907" y="97535"/>
                  </a:lnTo>
                  <a:lnTo>
                    <a:pt x="519684" y="97535"/>
                  </a:lnTo>
                  <a:lnTo>
                    <a:pt x="519684" y="99059"/>
                  </a:lnTo>
                  <a:close/>
                </a:path>
                <a:path w="617219" h="617220">
                  <a:moveTo>
                    <a:pt x="99060" y="99059"/>
                  </a:moveTo>
                  <a:lnTo>
                    <a:pt x="99060" y="97535"/>
                  </a:lnTo>
                  <a:lnTo>
                    <a:pt x="100701" y="97535"/>
                  </a:lnTo>
                  <a:lnTo>
                    <a:pt x="99060" y="99059"/>
                  </a:lnTo>
                  <a:close/>
                </a:path>
                <a:path w="617219" h="617220">
                  <a:moveTo>
                    <a:pt x="553211" y="120395"/>
                  </a:moveTo>
                  <a:lnTo>
                    <a:pt x="539496" y="120395"/>
                  </a:lnTo>
                  <a:lnTo>
                    <a:pt x="519684" y="97535"/>
                  </a:lnTo>
                  <a:lnTo>
                    <a:pt x="533907" y="97535"/>
                  </a:lnTo>
                  <a:lnTo>
                    <a:pt x="547116" y="112775"/>
                  </a:lnTo>
                  <a:lnTo>
                    <a:pt x="553211" y="120395"/>
                  </a:lnTo>
                  <a:close/>
                </a:path>
                <a:path w="617219" h="617220">
                  <a:moveTo>
                    <a:pt x="79248" y="120395"/>
                  </a:moveTo>
                  <a:lnTo>
                    <a:pt x="79248" y="118872"/>
                  </a:lnTo>
                  <a:lnTo>
                    <a:pt x="80568" y="118872"/>
                  </a:lnTo>
                  <a:lnTo>
                    <a:pt x="79248" y="120395"/>
                  </a:lnTo>
                  <a:close/>
                </a:path>
                <a:path w="617219" h="617220">
                  <a:moveTo>
                    <a:pt x="556260" y="143256"/>
                  </a:moveTo>
                  <a:lnTo>
                    <a:pt x="537972" y="118872"/>
                  </a:lnTo>
                  <a:lnTo>
                    <a:pt x="539496" y="120395"/>
                  </a:lnTo>
                  <a:lnTo>
                    <a:pt x="553211" y="120395"/>
                  </a:lnTo>
                  <a:lnTo>
                    <a:pt x="565404" y="135635"/>
                  </a:lnTo>
                  <a:lnTo>
                    <a:pt x="568790" y="141732"/>
                  </a:lnTo>
                  <a:lnTo>
                    <a:pt x="556260" y="141732"/>
                  </a:lnTo>
                  <a:lnTo>
                    <a:pt x="556260" y="143256"/>
                  </a:lnTo>
                  <a:close/>
                </a:path>
                <a:path w="617219" h="617220">
                  <a:moveTo>
                    <a:pt x="62484" y="143256"/>
                  </a:moveTo>
                  <a:lnTo>
                    <a:pt x="62484" y="141732"/>
                  </a:lnTo>
                  <a:lnTo>
                    <a:pt x="63531" y="141732"/>
                  </a:lnTo>
                  <a:lnTo>
                    <a:pt x="62484" y="143256"/>
                  </a:lnTo>
                  <a:close/>
                </a:path>
                <a:path w="617219" h="617220">
                  <a:moveTo>
                    <a:pt x="569976" y="167640"/>
                  </a:moveTo>
                  <a:lnTo>
                    <a:pt x="563880" y="153924"/>
                  </a:lnTo>
                  <a:lnTo>
                    <a:pt x="556260" y="141732"/>
                  </a:lnTo>
                  <a:lnTo>
                    <a:pt x="568790" y="141732"/>
                  </a:lnTo>
                  <a:lnTo>
                    <a:pt x="573024" y="149351"/>
                  </a:lnTo>
                  <a:lnTo>
                    <a:pt x="580644" y="161543"/>
                  </a:lnTo>
                  <a:lnTo>
                    <a:pt x="582676" y="166116"/>
                  </a:lnTo>
                  <a:lnTo>
                    <a:pt x="569976" y="166116"/>
                  </a:lnTo>
                  <a:lnTo>
                    <a:pt x="569976" y="167640"/>
                  </a:lnTo>
                  <a:close/>
                </a:path>
                <a:path w="617219" h="617220">
                  <a:moveTo>
                    <a:pt x="47244" y="167640"/>
                  </a:moveTo>
                  <a:lnTo>
                    <a:pt x="47244" y="166116"/>
                  </a:lnTo>
                  <a:lnTo>
                    <a:pt x="48090" y="166116"/>
                  </a:lnTo>
                  <a:lnTo>
                    <a:pt x="47244" y="167640"/>
                  </a:lnTo>
                  <a:close/>
                </a:path>
                <a:path w="617219" h="617220">
                  <a:moveTo>
                    <a:pt x="588264" y="207264"/>
                  </a:moveTo>
                  <a:lnTo>
                    <a:pt x="583692" y="193548"/>
                  </a:lnTo>
                  <a:lnTo>
                    <a:pt x="577596" y="179832"/>
                  </a:lnTo>
                  <a:lnTo>
                    <a:pt x="569976" y="166116"/>
                  </a:lnTo>
                  <a:lnTo>
                    <a:pt x="582676" y="166116"/>
                  </a:lnTo>
                  <a:lnTo>
                    <a:pt x="598932" y="202691"/>
                  </a:lnTo>
                  <a:lnTo>
                    <a:pt x="599948" y="205740"/>
                  </a:lnTo>
                  <a:lnTo>
                    <a:pt x="588264" y="205740"/>
                  </a:lnTo>
                  <a:lnTo>
                    <a:pt x="588264" y="207264"/>
                  </a:lnTo>
                  <a:close/>
                </a:path>
                <a:path w="617219" h="617220">
                  <a:moveTo>
                    <a:pt x="29870" y="207264"/>
                  </a:moveTo>
                  <a:lnTo>
                    <a:pt x="28956" y="207264"/>
                  </a:lnTo>
                  <a:lnTo>
                    <a:pt x="30480" y="205740"/>
                  </a:lnTo>
                  <a:lnTo>
                    <a:pt x="29870" y="207264"/>
                  </a:lnTo>
                  <a:close/>
                </a:path>
                <a:path w="617219" h="617220">
                  <a:moveTo>
                    <a:pt x="592836" y="220980"/>
                  </a:moveTo>
                  <a:lnTo>
                    <a:pt x="588264" y="205740"/>
                  </a:lnTo>
                  <a:lnTo>
                    <a:pt x="599948" y="205740"/>
                  </a:lnTo>
                  <a:lnTo>
                    <a:pt x="603504" y="216408"/>
                  </a:lnTo>
                  <a:lnTo>
                    <a:pt x="604418" y="219456"/>
                  </a:lnTo>
                  <a:lnTo>
                    <a:pt x="592836" y="219456"/>
                  </a:lnTo>
                  <a:lnTo>
                    <a:pt x="592836" y="220980"/>
                  </a:lnTo>
                  <a:close/>
                </a:path>
                <a:path w="617219" h="617220">
                  <a:moveTo>
                    <a:pt x="24384" y="220980"/>
                  </a:moveTo>
                  <a:lnTo>
                    <a:pt x="24384" y="219456"/>
                  </a:lnTo>
                  <a:lnTo>
                    <a:pt x="24993" y="219456"/>
                  </a:lnTo>
                  <a:lnTo>
                    <a:pt x="24384" y="220980"/>
                  </a:lnTo>
                  <a:close/>
                </a:path>
                <a:path w="617219" h="617220">
                  <a:moveTo>
                    <a:pt x="606552" y="294132"/>
                  </a:moveTo>
                  <a:lnTo>
                    <a:pt x="603504" y="263651"/>
                  </a:lnTo>
                  <a:lnTo>
                    <a:pt x="600456" y="248411"/>
                  </a:lnTo>
                  <a:lnTo>
                    <a:pt x="597408" y="234695"/>
                  </a:lnTo>
                  <a:lnTo>
                    <a:pt x="592836" y="219456"/>
                  </a:lnTo>
                  <a:lnTo>
                    <a:pt x="604418" y="219456"/>
                  </a:lnTo>
                  <a:lnTo>
                    <a:pt x="608076" y="231648"/>
                  </a:lnTo>
                  <a:lnTo>
                    <a:pt x="614172" y="262127"/>
                  </a:lnTo>
                  <a:lnTo>
                    <a:pt x="617220" y="292608"/>
                  </a:lnTo>
                  <a:lnTo>
                    <a:pt x="606552" y="292608"/>
                  </a:lnTo>
                  <a:lnTo>
                    <a:pt x="606552" y="294132"/>
                  </a:lnTo>
                  <a:close/>
                </a:path>
                <a:path w="617219" h="617220">
                  <a:moveTo>
                    <a:pt x="13716" y="278891"/>
                  </a:moveTo>
                  <a:lnTo>
                    <a:pt x="13716" y="277367"/>
                  </a:lnTo>
                  <a:lnTo>
                    <a:pt x="13868" y="277367"/>
                  </a:lnTo>
                  <a:lnTo>
                    <a:pt x="13716" y="278891"/>
                  </a:lnTo>
                  <a:close/>
                </a:path>
                <a:path w="617219" h="617220">
                  <a:moveTo>
                    <a:pt x="12191" y="294132"/>
                  </a:moveTo>
                  <a:lnTo>
                    <a:pt x="12191" y="292608"/>
                  </a:lnTo>
                  <a:lnTo>
                    <a:pt x="12330" y="292608"/>
                  </a:lnTo>
                  <a:lnTo>
                    <a:pt x="12191" y="294132"/>
                  </a:lnTo>
                  <a:close/>
                </a:path>
                <a:path w="617219" h="617220">
                  <a:moveTo>
                    <a:pt x="615696" y="339851"/>
                  </a:moveTo>
                  <a:lnTo>
                    <a:pt x="605028" y="339851"/>
                  </a:lnTo>
                  <a:lnTo>
                    <a:pt x="606552" y="324611"/>
                  </a:lnTo>
                  <a:lnTo>
                    <a:pt x="606552" y="292608"/>
                  </a:lnTo>
                  <a:lnTo>
                    <a:pt x="617220" y="292608"/>
                  </a:lnTo>
                  <a:lnTo>
                    <a:pt x="617220" y="324611"/>
                  </a:lnTo>
                  <a:lnTo>
                    <a:pt x="615696" y="339851"/>
                  </a:lnTo>
                  <a:close/>
                </a:path>
                <a:path w="617219" h="617220">
                  <a:moveTo>
                    <a:pt x="12330" y="324611"/>
                  </a:moveTo>
                  <a:lnTo>
                    <a:pt x="12191" y="324611"/>
                  </a:lnTo>
                  <a:lnTo>
                    <a:pt x="12191" y="323087"/>
                  </a:lnTo>
                  <a:lnTo>
                    <a:pt x="12330" y="324611"/>
                  </a:lnTo>
                  <a:close/>
                </a:path>
                <a:path w="617219" h="617220">
                  <a:moveTo>
                    <a:pt x="13868" y="339851"/>
                  </a:moveTo>
                  <a:lnTo>
                    <a:pt x="13716" y="339851"/>
                  </a:lnTo>
                  <a:lnTo>
                    <a:pt x="13716" y="338327"/>
                  </a:lnTo>
                  <a:lnTo>
                    <a:pt x="13868" y="339851"/>
                  </a:lnTo>
                  <a:close/>
                </a:path>
                <a:path w="617219" h="617220">
                  <a:moveTo>
                    <a:pt x="604418" y="397764"/>
                  </a:moveTo>
                  <a:lnTo>
                    <a:pt x="592836" y="397764"/>
                  </a:lnTo>
                  <a:lnTo>
                    <a:pt x="597408" y="382524"/>
                  </a:lnTo>
                  <a:lnTo>
                    <a:pt x="600456" y="368808"/>
                  </a:lnTo>
                  <a:lnTo>
                    <a:pt x="603504" y="353567"/>
                  </a:lnTo>
                  <a:lnTo>
                    <a:pt x="605028" y="338327"/>
                  </a:lnTo>
                  <a:lnTo>
                    <a:pt x="605028" y="339851"/>
                  </a:lnTo>
                  <a:lnTo>
                    <a:pt x="615696" y="339851"/>
                  </a:lnTo>
                  <a:lnTo>
                    <a:pt x="614172" y="355092"/>
                  </a:lnTo>
                  <a:lnTo>
                    <a:pt x="608076" y="385572"/>
                  </a:lnTo>
                  <a:lnTo>
                    <a:pt x="604418" y="397764"/>
                  </a:lnTo>
                  <a:close/>
                </a:path>
                <a:path w="617219" h="617220">
                  <a:moveTo>
                    <a:pt x="24993" y="397764"/>
                  </a:moveTo>
                  <a:lnTo>
                    <a:pt x="24384" y="397764"/>
                  </a:lnTo>
                  <a:lnTo>
                    <a:pt x="24384" y="396240"/>
                  </a:lnTo>
                  <a:lnTo>
                    <a:pt x="24993" y="397764"/>
                  </a:lnTo>
                  <a:close/>
                </a:path>
                <a:path w="617219" h="617220">
                  <a:moveTo>
                    <a:pt x="594190" y="425195"/>
                  </a:moveTo>
                  <a:lnTo>
                    <a:pt x="583692" y="425195"/>
                  </a:lnTo>
                  <a:lnTo>
                    <a:pt x="588264" y="411480"/>
                  </a:lnTo>
                  <a:lnTo>
                    <a:pt x="592836" y="396240"/>
                  </a:lnTo>
                  <a:lnTo>
                    <a:pt x="592836" y="397764"/>
                  </a:lnTo>
                  <a:lnTo>
                    <a:pt x="604418" y="397764"/>
                  </a:lnTo>
                  <a:lnTo>
                    <a:pt x="603504" y="400811"/>
                  </a:lnTo>
                  <a:lnTo>
                    <a:pt x="598932" y="414527"/>
                  </a:lnTo>
                  <a:lnTo>
                    <a:pt x="594190" y="425195"/>
                  </a:lnTo>
                  <a:close/>
                </a:path>
                <a:path w="617219" h="617220">
                  <a:moveTo>
                    <a:pt x="35729" y="425195"/>
                  </a:moveTo>
                  <a:lnTo>
                    <a:pt x="35052" y="425195"/>
                  </a:lnTo>
                  <a:lnTo>
                    <a:pt x="35052" y="423672"/>
                  </a:lnTo>
                  <a:lnTo>
                    <a:pt x="35729" y="425195"/>
                  </a:lnTo>
                  <a:close/>
                </a:path>
                <a:path w="617219" h="617220">
                  <a:moveTo>
                    <a:pt x="582676" y="451103"/>
                  </a:moveTo>
                  <a:lnTo>
                    <a:pt x="569976" y="451103"/>
                  </a:lnTo>
                  <a:lnTo>
                    <a:pt x="577596" y="437387"/>
                  </a:lnTo>
                  <a:lnTo>
                    <a:pt x="583692" y="423672"/>
                  </a:lnTo>
                  <a:lnTo>
                    <a:pt x="583692" y="425195"/>
                  </a:lnTo>
                  <a:lnTo>
                    <a:pt x="594190" y="425195"/>
                  </a:lnTo>
                  <a:lnTo>
                    <a:pt x="582676" y="451103"/>
                  </a:lnTo>
                  <a:close/>
                </a:path>
                <a:path w="617219" h="617220">
                  <a:moveTo>
                    <a:pt x="48090" y="451103"/>
                  </a:moveTo>
                  <a:lnTo>
                    <a:pt x="47244" y="451103"/>
                  </a:lnTo>
                  <a:lnTo>
                    <a:pt x="47244" y="449580"/>
                  </a:lnTo>
                  <a:lnTo>
                    <a:pt x="48090" y="451103"/>
                  </a:lnTo>
                  <a:close/>
                </a:path>
                <a:path w="617219" h="617220">
                  <a:moveTo>
                    <a:pt x="533907" y="519683"/>
                  </a:moveTo>
                  <a:lnTo>
                    <a:pt x="519684" y="519683"/>
                  </a:lnTo>
                  <a:lnTo>
                    <a:pt x="539496" y="498348"/>
                  </a:lnTo>
                  <a:lnTo>
                    <a:pt x="537972" y="498348"/>
                  </a:lnTo>
                  <a:lnTo>
                    <a:pt x="556260" y="475487"/>
                  </a:lnTo>
                  <a:lnTo>
                    <a:pt x="563880" y="463295"/>
                  </a:lnTo>
                  <a:lnTo>
                    <a:pt x="569976" y="449580"/>
                  </a:lnTo>
                  <a:lnTo>
                    <a:pt x="569976" y="451103"/>
                  </a:lnTo>
                  <a:lnTo>
                    <a:pt x="582676" y="451103"/>
                  </a:lnTo>
                  <a:lnTo>
                    <a:pt x="580644" y="455675"/>
                  </a:lnTo>
                  <a:lnTo>
                    <a:pt x="573024" y="469392"/>
                  </a:lnTo>
                  <a:lnTo>
                    <a:pt x="565404" y="481583"/>
                  </a:lnTo>
                  <a:lnTo>
                    <a:pt x="547116" y="504443"/>
                  </a:lnTo>
                  <a:lnTo>
                    <a:pt x="533907" y="519683"/>
                  </a:lnTo>
                  <a:close/>
                </a:path>
                <a:path w="617219" h="617220">
                  <a:moveTo>
                    <a:pt x="100701" y="519683"/>
                  </a:moveTo>
                  <a:lnTo>
                    <a:pt x="99060" y="519683"/>
                  </a:lnTo>
                  <a:lnTo>
                    <a:pt x="99060" y="518159"/>
                  </a:lnTo>
                  <a:lnTo>
                    <a:pt x="100701" y="519683"/>
                  </a:lnTo>
                  <a:close/>
                </a:path>
                <a:path w="617219" h="617220">
                  <a:moveTo>
                    <a:pt x="390652" y="606551"/>
                  </a:moveTo>
                  <a:lnTo>
                    <a:pt x="309372" y="606551"/>
                  </a:lnTo>
                  <a:lnTo>
                    <a:pt x="324612" y="605028"/>
                  </a:lnTo>
                  <a:lnTo>
                    <a:pt x="339852" y="605028"/>
                  </a:lnTo>
                  <a:lnTo>
                    <a:pt x="355092" y="601980"/>
                  </a:lnTo>
                  <a:lnTo>
                    <a:pt x="353568" y="601980"/>
                  </a:lnTo>
                  <a:lnTo>
                    <a:pt x="368808" y="600455"/>
                  </a:lnTo>
                  <a:lnTo>
                    <a:pt x="384048" y="597407"/>
                  </a:lnTo>
                  <a:lnTo>
                    <a:pt x="411480" y="588264"/>
                  </a:lnTo>
                  <a:lnTo>
                    <a:pt x="425196" y="582167"/>
                  </a:lnTo>
                  <a:lnTo>
                    <a:pt x="437388" y="576072"/>
                  </a:lnTo>
                  <a:lnTo>
                    <a:pt x="451104" y="569975"/>
                  </a:lnTo>
                  <a:lnTo>
                    <a:pt x="475488" y="554735"/>
                  </a:lnTo>
                  <a:lnTo>
                    <a:pt x="498348" y="537972"/>
                  </a:lnTo>
                  <a:lnTo>
                    <a:pt x="519684" y="518159"/>
                  </a:lnTo>
                  <a:lnTo>
                    <a:pt x="519684" y="519683"/>
                  </a:lnTo>
                  <a:lnTo>
                    <a:pt x="533907" y="519683"/>
                  </a:lnTo>
                  <a:lnTo>
                    <a:pt x="527304" y="527303"/>
                  </a:lnTo>
                  <a:lnTo>
                    <a:pt x="505968" y="547116"/>
                  </a:lnTo>
                  <a:lnTo>
                    <a:pt x="481584" y="563880"/>
                  </a:lnTo>
                  <a:lnTo>
                    <a:pt x="469392" y="573024"/>
                  </a:lnTo>
                  <a:lnTo>
                    <a:pt x="429768" y="592835"/>
                  </a:lnTo>
                  <a:lnTo>
                    <a:pt x="400812" y="603503"/>
                  </a:lnTo>
                  <a:lnTo>
                    <a:pt x="390652" y="606551"/>
                  </a:lnTo>
                  <a:close/>
                </a:path>
                <a:path w="617219" h="617220">
                  <a:moveTo>
                    <a:pt x="157886" y="563880"/>
                  </a:moveTo>
                  <a:lnTo>
                    <a:pt x="155448" y="563880"/>
                  </a:lnTo>
                  <a:lnTo>
                    <a:pt x="155448" y="562356"/>
                  </a:lnTo>
                  <a:lnTo>
                    <a:pt x="157886" y="56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661160" y="5067300"/>
            <a:ext cx="6520180" cy="617220"/>
            <a:chOff x="1661160" y="5067300"/>
            <a:chExt cx="6520180" cy="617220"/>
          </a:xfrm>
        </p:grpSpPr>
        <p:sp>
          <p:nvSpPr>
            <p:cNvPr id="28" name="object 28"/>
            <p:cNvSpPr/>
            <p:nvPr/>
          </p:nvSpPr>
          <p:spPr>
            <a:xfrm>
              <a:off x="1970532" y="5073396"/>
              <a:ext cx="6205855" cy="607060"/>
            </a:xfrm>
            <a:custGeom>
              <a:avLst/>
              <a:gdLst/>
              <a:ahLst/>
              <a:cxnLst/>
              <a:rect l="l" t="t" r="r" b="b"/>
              <a:pathLst>
                <a:path w="6205855" h="607060">
                  <a:moveTo>
                    <a:pt x="6205728" y="606551"/>
                  </a:moveTo>
                  <a:lnTo>
                    <a:pt x="303275" y="606551"/>
                  </a:lnTo>
                  <a:lnTo>
                    <a:pt x="0" y="303275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6551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62912" y="5067300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20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9372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6095"/>
                  </a:lnTo>
                  <a:lnTo>
                    <a:pt x="6207252" y="6095"/>
                  </a:lnTo>
                  <a:lnTo>
                    <a:pt x="6207252" y="10668"/>
                  </a:lnTo>
                  <a:lnTo>
                    <a:pt x="313943" y="10668"/>
                  </a:lnTo>
                  <a:lnTo>
                    <a:pt x="310896" y="12192"/>
                  </a:lnTo>
                  <a:lnTo>
                    <a:pt x="312411" y="12192"/>
                  </a:lnTo>
                  <a:lnTo>
                    <a:pt x="18326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287" y="312420"/>
                  </a:lnTo>
                  <a:lnTo>
                    <a:pt x="312419" y="606552"/>
                  </a:lnTo>
                  <a:lnTo>
                    <a:pt x="310896" y="606552"/>
                  </a:lnTo>
                  <a:lnTo>
                    <a:pt x="313943" y="608076"/>
                  </a:lnTo>
                  <a:lnTo>
                    <a:pt x="6207252" y="608076"/>
                  </a:lnTo>
                  <a:lnTo>
                    <a:pt x="6207252" y="612648"/>
                  </a:lnTo>
                  <a:lnTo>
                    <a:pt x="6217920" y="612648"/>
                  </a:lnTo>
                  <a:lnTo>
                    <a:pt x="6217920" y="617220"/>
                  </a:lnTo>
                  <a:close/>
                </a:path>
                <a:path w="6217920" h="617220">
                  <a:moveTo>
                    <a:pt x="6207252" y="612648"/>
                  </a:moveTo>
                  <a:lnTo>
                    <a:pt x="6207252" y="6095"/>
                  </a:lnTo>
                  <a:lnTo>
                    <a:pt x="6213348" y="12192"/>
                  </a:lnTo>
                  <a:lnTo>
                    <a:pt x="6217920" y="12192"/>
                  </a:lnTo>
                  <a:lnTo>
                    <a:pt x="6217920" y="606552"/>
                  </a:lnTo>
                  <a:lnTo>
                    <a:pt x="6213348" y="606552"/>
                  </a:lnTo>
                  <a:lnTo>
                    <a:pt x="6207252" y="612648"/>
                  </a:lnTo>
                  <a:close/>
                </a:path>
                <a:path w="6217920" h="617220">
                  <a:moveTo>
                    <a:pt x="6217920" y="12192"/>
                  </a:moveTo>
                  <a:lnTo>
                    <a:pt x="6213348" y="12192"/>
                  </a:lnTo>
                  <a:lnTo>
                    <a:pt x="6207252" y="6095"/>
                  </a:lnTo>
                  <a:lnTo>
                    <a:pt x="6217920" y="6095"/>
                  </a:lnTo>
                  <a:lnTo>
                    <a:pt x="6217920" y="12192"/>
                  </a:lnTo>
                  <a:close/>
                </a:path>
                <a:path w="6217920" h="617220">
                  <a:moveTo>
                    <a:pt x="312411" y="12192"/>
                  </a:moveTo>
                  <a:lnTo>
                    <a:pt x="310896" y="12192"/>
                  </a:lnTo>
                  <a:lnTo>
                    <a:pt x="313943" y="10668"/>
                  </a:lnTo>
                  <a:lnTo>
                    <a:pt x="312411" y="12192"/>
                  </a:lnTo>
                  <a:close/>
                </a:path>
                <a:path w="6217920" h="617220">
                  <a:moveTo>
                    <a:pt x="6207252" y="12192"/>
                  </a:moveTo>
                  <a:lnTo>
                    <a:pt x="312411" y="12192"/>
                  </a:lnTo>
                  <a:lnTo>
                    <a:pt x="313943" y="10668"/>
                  </a:lnTo>
                  <a:lnTo>
                    <a:pt x="6207252" y="10668"/>
                  </a:lnTo>
                  <a:lnTo>
                    <a:pt x="6207252" y="12192"/>
                  </a:lnTo>
                  <a:close/>
                </a:path>
                <a:path w="6217920" h="617220">
                  <a:moveTo>
                    <a:pt x="10667" y="312420"/>
                  </a:moveTo>
                  <a:lnTo>
                    <a:pt x="10667" y="304800"/>
                  </a:lnTo>
                  <a:lnTo>
                    <a:pt x="14487" y="308619"/>
                  </a:lnTo>
                  <a:lnTo>
                    <a:pt x="10667" y="312420"/>
                  </a:lnTo>
                  <a:close/>
                </a:path>
                <a:path w="6217920" h="617220">
                  <a:moveTo>
                    <a:pt x="14487" y="308619"/>
                  </a:moveTo>
                  <a:lnTo>
                    <a:pt x="10667" y="304800"/>
                  </a:lnTo>
                  <a:lnTo>
                    <a:pt x="18326" y="304800"/>
                  </a:lnTo>
                  <a:lnTo>
                    <a:pt x="14487" y="308619"/>
                  </a:lnTo>
                  <a:close/>
                </a:path>
                <a:path w="6217920" h="617220">
                  <a:moveTo>
                    <a:pt x="18287" y="312420"/>
                  </a:moveTo>
                  <a:lnTo>
                    <a:pt x="10667" y="312420"/>
                  </a:lnTo>
                  <a:lnTo>
                    <a:pt x="14487" y="308619"/>
                  </a:lnTo>
                  <a:lnTo>
                    <a:pt x="18287" y="312420"/>
                  </a:lnTo>
                  <a:close/>
                </a:path>
                <a:path w="6217920" h="617220">
                  <a:moveTo>
                    <a:pt x="313943" y="608076"/>
                  </a:moveTo>
                  <a:lnTo>
                    <a:pt x="310896" y="606552"/>
                  </a:lnTo>
                  <a:lnTo>
                    <a:pt x="312419" y="606552"/>
                  </a:lnTo>
                  <a:lnTo>
                    <a:pt x="313943" y="608076"/>
                  </a:lnTo>
                  <a:close/>
                </a:path>
                <a:path w="6217920" h="617220">
                  <a:moveTo>
                    <a:pt x="6207252" y="608076"/>
                  </a:moveTo>
                  <a:lnTo>
                    <a:pt x="313943" y="608076"/>
                  </a:lnTo>
                  <a:lnTo>
                    <a:pt x="312419" y="606552"/>
                  </a:lnTo>
                  <a:lnTo>
                    <a:pt x="6207252" y="606552"/>
                  </a:lnTo>
                  <a:lnTo>
                    <a:pt x="6207252" y="608076"/>
                  </a:lnTo>
                  <a:close/>
                </a:path>
                <a:path w="6217920" h="617220">
                  <a:moveTo>
                    <a:pt x="6217920" y="612648"/>
                  </a:moveTo>
                  <a:lnTo>
                    <a:pt x="6207252" y="612648"/>
                  </a:lnTo>
                  <a:lnTo>
                    <a:pt x="6213348" y="606552"/>
                  </a:lnTo>
                  <a:lnTo>
                    <a:pt x="6217920" y="606552"/>
                  </a:lnTo>
                  <a:lnTo>
                    <a:pt x="6217920" y="612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7255" y="5074158"/>
              <a:ext cx="606552" cy="60578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61160" y="5067300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24612" y="1523"/>
                  </a:moveTo>
                  <a:lnTo>
                    <a:pt x="292608" y="1523"/>
                  </a:lnTo>
                  <a:lnTo>
                    <a:pt x="309372" y="0"/>
                  </a:lnTo>
                  <a:lnTo>
                    <a:pt x="324612" y="1523"/>
                  </a:lnTo>
                  <a:close/>
                </a:path>
                <a:path w="617219" h="617220">
                  <a:moveTo>
                    <a:pt x="324612" y="617219"/>
                  </a:moveTo>
                  <a:lnTo>
                    <a:pt x="292608" y="617219"/>
                  </a:lnTo>
                  <a:lnTo>
                    <a:pt x="262128" y="614171"/>
                  </a:lnTo>
                  <a:lnTo>
                    <a:pt x="231648" y="608076"/>
                  </a:lnTo>
                  <a:lnTo>
                    <a:pt x="217932" y="603503"/>
                  </a:lnTo>
                  <a:lnTo>
                    <a:pt x="202691" y="598932"/>
                  </a:lnTo>
                  <a:lnTo>
                    <a:pt x="161544" y="580644"/>
                  </a:lnTo>
                  <a:lnTo>
                    <a:pt x="112776" y="547116"/>
                  </a:lnTo>
                  <a:lnTo>
                    <a:pt x="71628" y="505967"/>
                  </a:lnTo>
                  <a:lnTo>
                    <a:pt x="45720" y="469392"/>
                  </a:lnTo>
                  <a:lnTo>
                    <a:pt x="38100" y="455676"/>
                  </a:lnTo>
                  <a:lnTo>
                    <a:pt x="30480" y="443483"/>
                  </a:lnTo>
                  <a:lnTo>
                    <a:pt x="24384" y="429767"/>
                  </a:lnTo>
                  <a:lnTo>
                    <a:pt x="19812" y="414528"/>
                  </a:lnTo>
                  <a:lnTo>
                    <a:pt x="13716" y="400812"/>
                  </a:lnTo>
                  <a:lnTo>
                    <a:pt x="10668" y="385571"/>
                  </a:lnTo>
                  <a:lnTo>
                    <a:pt x="6095" y="371855"/>
                  </a:lnTo>
                  <a:lnTo>
                    <a:pt x="4572" y="356616"/>
                  </a:lnTo>
                  <a:lnTo>
                    <a:pt x="1524" y="341376"/>
                  </a:lnTo>
                  <a:lnTo>
                    <a:pt x="1524" y="324612"/>
                  </a:lnTo>
                  <a:lnTo>
                    <a:pt x="0" y="309371"/>
                  </a:lnTo>
                  <a:lnTo>
                    <a:pt x="1524" y="292607"/>
                  </a:lnTo>
                  <a:lnTo>
                    <a:pt x="1524" y="277367"/>
                  </a:lnTo>
                  <a:lnTo>
                    <a:pt x="4572" y="262128"/>
                  </a:lnTo>
                  <a:lnTo>
                    <a:pt x="6095" y="246887"/>
                  </a:lnTo>
                  <a:lnTo>
                    <a:pt x="10668" y="231648"/>
                  </a:lnTo>
                  <a:lnTo>
                    <a:pt x="13716" y="217932"/>
                  </a:lnTo>
                  <a:lnTo>
                    <a:pt x="19812" y="202692"/>
                  </a:lnTo>
                  <a:lnTo>
                    <a:pt x="24384" y="188976"/>
                  </a:lnTo>
                  <a:lnTo>
                    <a:pt x="30480" y="175260"/>
                  </a:lnTo>
                  <a:lnTo>
                    <a:pt x="53340" y="137160"/>
                  </a:lnTo>
                  <a:lnTo>
                    <a:pt x="91440" y="91439"/>
                  </a:lnTo>
                  <a:lnTo>
                    <a:pt x="137160" y="53339"/>
                  </a:lnTo>
                  <a:lnTo>
                    <a:pt x="175260" y="30480"/>
                  </a:lnTo>
                  <a:lnTo>
                    <a:pt x="202691" y="19812"/>
                  </a:lnTo>
                  <a:lnTo>
                    <a:pt x="217932" y="13716"/>
                  </a:lnTo>
                  <a:lnTo>
                    <a:pt x="231648" y="10667"/>
                  </a:lnTo>
                  <a:lnTo>
                    <a:pt x="277368" y="1523"/>
                  </a:lnTo>
                  <a:lnTo>
                    <a:pt x="341376" y="1523"/>
                  </a:lnTo>
                  <a:lnTo>
                    <a:pt x="371856" y="7619"/>
                  </a:lnTo>
                  <a:lnTo>
                    <a:pt x="385572" y="10667"/>
                  </a:lnTo>
                  <a:lnTo>
                    <a:pt x="393193" y="12192"/>
                  </a:lnTo>
                  <a:lnTo>
                    <a:pt x="294132" y="12192"/>
                  </a:lnTo>
                  <a:lnTo>
                    <a:pt x="263652" y="15239"/>
                  </a:lnTo>
                  <a:lnTo>
                    <a:pt x="248412" y="18287"/>
                  </a:lnTo>
                  <a:lnTo>
                    <a:pt x="249936" y="18287"/>
                  </a:lnTo>
                  <a:lnTo>
                    <a:pt x="234695" y="21335"/>
                  </a:lnTo>
                  <a:lnTo>
                    <a:pt x="220980" y="24383"/>
                  </a:lnTo>
                  <a:lnTo>
                    <a:pt x="210693" y="28955"/>
                  </a:lnTo>
                  <a:lnTo>
                    <a:pt x="207264" y="28955"/>
                  </a:lnTo>
                  <a:lnTo>
                    <a:pt x="167640" y="47244"/>
                  </a:lnTo>
                  <a:lnTo>
                    <a:pt x="120395" y="79248"/>
                  </a:lnTo>
                  <a:lnTo>
                    <a:pt x="79248" y="120396"/>
                  </a:lnTo>
                  <a:lnTo>
                    <a:pt x="47244" y="167639"/>
                  </a:lnTo>
                  <a:lnTo>
                    <a:pt x="28956" y="207264"/>
                  </a:lnTo>
                  <a:lnTo>
                    <a:pt x="30480" y="207264"/>
                  </a:lnTo>
                  <a:lnTo>
                    <a:pt x="24384" y="220980"/>
                  </a:lnTo>
                  <a:lnTo>
                    <a:pt x="21336" y="234696"/>
                  </a:lnTo>
                  <a:lnTo>
                    <a:pt x="18592" y="248412"/>
                  </a:lnTo>
                  <a:lnTo>
                    <a:pt x="18288" y="248412"/>
                  </a:lnTo>
                  <a:lnTo>
                    <a:pt x="15240" y="263651"/>
                  </a:lnTo>
                  <a:lnTo>
                    <a:pt x="12191" y="294132"/>
                  </a:lnTo>
                  <a:lnTo>
                    <a:pt x="12191" y="324612"/>
                  </a:lnTo>
                  <a:lnTo>
                    <a:pt x="15240" y="355092"/>
                  </a:lnTo>
                  <a:lnTo>
                    <a:pt x="15544" y="355092"/>
                  </a:lnTo>
                  <a:lnTo>
                    <a:pt x="21336" y="384048"/>
                  </a:lnTo>
                  <a:lnTo>
                    <a:pt x="24384" y="397764"/>
                  </a:lnTo>
                  <a:lnTo>
                    <a:pt x="30480" y="411480"/>
                  </a:lnTo>
                  <a:lnTo>
                    <a:pt x="28956" y="411480"/>
                  </a:lnTo>
                  <a:lnTo>
                    <a:pt x="41148" y="438912"/>
                  </a:lnTo>
                  <a:lnTo>
                    <a:pt x="41825" y="438912"/>
                  </a:lnTo>
                  <a:lnTo>
                    <a:pt x="47244" y="451103"/>
                  </a:lnTo>
                  <a:lnTo>
                    <a:pt x="62484" y="475487"/>
                  </a:lnTo>
                  <a:lnTo>
                    <a:pt x="79248" y="498348"/>
                  </a:lnTo>
                  <a:lnTo>
                    <a:pt x="99060" y="519683"/>
                  </a:lnTo>
                  <a:lnTo>
                    <a:pt x="120395" y="539496"/>
                  </a:lnTo>
                  <a:lnTo>
                    <a:pt x="122301" y="539496"/>
                  </a:lnTo>
                  <a:lnTo>
                    <a:pt x="143256" y="556260"/>
                  </a:lnTo>
                  <a:lnTo>
                    <a:pt x="155448" y="563880"/>
                  </a:lnTo>
                  <a:lnTo>
                    <a:pt x="167640" y="569976"/>
                  </a:lnTo>
                  <a:lnTo>
                    <a:pt x="179832" y="577596"/>
                  </a:lnTo>
                  <a:lnTo>
                    <a:pt x="193548" y="583692"/>
                  </a:lnTo>
                  <a:lnTo>
                    <a:pt x="234695" y="597407"/>
                  </a:lnTo>
                  <a:lnTo>
                    <a:pt x="249936" y="600455"/>
                  </a:lnTo>
                  <a:lnTo>
                    <a:pt x="248412" y="600455"/>
                  </a:lnTo>
                  <a:lnTo>
                    <a:pt x="263652" y="603503"/>
                  </a:lnTo>
                  <a:lnTo>
                    <a:pt x="294132" y="606551"/>
                  </a:lnTo>
                  <a:lnTo>
                    <a:pt x="390652" y="606551"/>
                  </a:lnTo>
                  <a:lnTo>
                    <a:pt x="385572" y="608076"/>
                  </a:lnTo>
                  <a:lnTo>
                    <a:pt x="371856" y="611123"/>
                  </a:lnTo>
                  <a:lnTo>
                    <a:pt x="356616" y="614171"/>
                  </a:lnTo>
                  <a:lnTo>
                    <a:pt x="324612" y="617219"/>
                  </a:lnTo>
                  <a:close/>
                </a:path>
                <a:path w="617219" h="617220">
                  <a:moveTo>
                    <a:pt x="411480" y="30480"/>
                  </a:moveTo>
                  <a:lnTo>
                    <a:pt x="397764" y="24383"/>
                  </a:lnTo>
                  <a:lnTo>
                    <a:pt x="384048" y="21335"/>
                  </a:lnTo>
                  <a:lnTo>
                    <a:pt x="353568" y="15239"/>
                  </a:lnTo>
                  <a:lnTo>
                    <a:pt x="355092" y="15239"/>
                  </a:lnTo>
                  <a:lnTo>
                    <a:pt x="324612" y="12192"/>
                  </a:lnTo>
                  <a:lnTo>
                    <a:pt x="393193" y="12192"/>
                  </a:lnTo>
                  <a:lnTo>
                    <a:pt x="400812" y="13716"/>
                  </a:lnTo>
                  <a:lnTo>
                    <a:pt x="414528" y="19812"/>
                  </a:lnTo>
                  <a:lnTo>
                    <a:pt x="429768" y="24383"/>
                  </a:lnTo>
                  <a:lnTo>
                    <a:pt x="440054" y="28955"/>
                  </a:lnTo>
                  <a:lnTo>
                    <a:pt x="411480" y="28955"/>
                  </a:lnTo>
                  <a:lnTo>
                    <a:pt x="411480" y="30480"/>
                  </a:lnTo>
                  <a:close/>
                </a:path>
                <a:path w="617219" h="617220">
                  <a:moveTo>
                    <a:pt x="207264" y="30480"/>
                  </a:moveTo>
                  <a:lnTo>
                    <a:pt x="207264" y="28955"/>
                  </a:lnTo>
                  <a:lnTo>
                    <a:pt x="210693" y="28955"/>
                  </a:lnTo>
                  <a:lnTo>
                    <a:pt x="207264" y="30480"/>
                  </a:lnTo>
                  <a:close/>
                </a:path>
                <a:path w="617219" h="617220">
                  <a:moveTo>
                    <a:pt x="600456" y="249935"/>
                  </a:moveTo>
                  <a:lnTo>
                    <a:pt x="597408" y="234696"/>
                  </a:lnTo>
                  <a:lnTo>
                    <a:pt x="583692" y="193548"/>
                  </a:lnTo>
                  <a:lnTo>
                    <a:pt x="577596" y="179832"/>
                  </a:lnTo>
                  <a:lnTo>
                    <a:pt x="569976" y="167639"/>
                  </a:lnTo>
                  <a:lnTo>
                    <a:pt x="563880" y="155448"/>
                  </a:lnTo>
                  <a:lnTo>
                    <a:pt x="556260" y="143255"/>
                  </a:lnTo>
                  <a:lnTo>
                    <a:pt x="537972" y="120396"/>
                  </a:lnTo>
                  <a:lnTo>
                    <a:pt x="539496" y="120396"/>
                  </a:lnTo>
                  <a:lnTo>
                    <a:pt x="498348" y="79248"/>
                  </a:lnTo>
                  <a:lnTo>
                    <a:pt x="451104" y="47244"/>
                  </a:lnTo>
                  <a:lnTo>
                    <a:pt x="437388" y="41148"/>
                  </a:lnTo>
                  <a:lnTo>
                    <a:pt x="425196" y="35051"/>
                  </a:lnTo>
                  <a:lnTo>
                    <a:pt x="411480" y="28955"/>
                  </a:lnTo>
                  <a:lnTo>
                    <a:pt x="440054" y="28955"/>
                  </a:lnTo>
                  <a:lnTo>
                    <a:pt x="443484" y="30480"/>
                  </a:lnTo>
                  <a:lnTo>
                    <a:pt x="455676" y="38100"/>
                  </a:lnTo>
                  <a:lnTo>
                    <a:pt x="469392" y="45719"/>
                  </a:lnTo>
                  <a:lnTo>
                    <a:pt x="505968" y="71628"/>
                  </a:lnTo>
                  <a:lnTo>
                    <a:pt x="547116" y="112776"/>
                  </a:lnTo>
                  <a:lnTo>
                    <a:pt x="580644" y="161544"/>
                  </a:lnTo>
                  <a:lnTo>
                    <a:pt x="598932" y="202692"/>
                  </a:lnTo>
                  <a:lnTo>
                    <a:pt x="603504" y="217932"/>
                  </a:lnTo>
                  <a:lnTo>
                    <a:pt x="608076" y="231648"/>
                  </a:lnTo>
                  <a:lnTo>
                    <a:pt x="611428" y="248412"/>
                  </a:lnTo>
                  <a:lnTo>
                    <a:pt x="600456" y="248412"/>
                  </a:lnTo>
                  <a:lnTo>
                    <a:pt x="600456" y="249935"/>
                  </a:lnTo>
                  <a:close/>
                </a:path>
                <a:path w="617219" h="617220">
                  <a:moveTo>
                    <a:pt x="18288" y="249935"/>
                  </a:moveTo>
                  <a:lnTo>
                    <a:pt x="18288" y="248412"/>
                  </a:lnTo>
                  <a:lnTo>
                    <a:pt x="18592" y="248412"/>
                  </a:lnTo>
                  <a:lnTo>
                    <a:pt x="18288" y="249935"/>
                  </a:lnTo>
                  <a:close/>
                </a:path>
                <a:path w="617219" h="617220">
                  <a:moveTo>
                    <a:pt x="614324" y="355092"/>
                  </a:moveTo>
                  <a:lnTo>
                    <a:pt x="603504" y="355092"/>
                  </a:lnTo>
                  <a:lnTo>
                    <a:pt x="606552" y="324612"/>
                  </a:lnTo>
                  <a:lnTo>
                    <a:pt x="606552" y="294132"/>
                  </a:lnTo>
                  <a:lnTo>
                    <a:pt x="603504" y="263651"/>
                  </a:lnTo>
                  <a:lnTo>
                    <a:pt x="600456" y="248412"/>
                  </a:lnTo>
                  <a:lnTo>
                    <a:pt x="611428" y="248412"/>
                  </a:lnTo>
                  <a:lnTo>
                    <a:pt x="614172" y="262128"/>
                  </a:lnTo>
                  <a:lnTo>
                    <a:pt x="617220" y="292607"/>
                  </a:lnTo>
                  <a:lnTo>
                    <a:pt x="617220" y="324612"/>
                  </a:lnTo>
                  <a:lnTo>
                    <a:pt x="615696" y="341376"/>
                  </a:lnTo>
                  <a:lnTo>
                    <a:pt x="614324" y="355092"/>
                  </a:lnTo>
                  <a:close/>
                </a:path>
                <a:path w="617219" h="617220">
                  <a:moveTo>
                    <a:pt x="15544" y="355092"/>
                  </a:moveTo>
                  <a:lnTo>
                    <a:pt x="15240" y="355092"/>
                  </a:lnTo>
                  <a:lnTo>
                    <a:pt x="15240" y="353567"/>
                  </a:lnTo>
                  <a:lnTo>
                    <a:pt x="15544" y="355092"/>
                  </a:lnTo>
                  <a:close/>
                </a:path>
                <a:path w="617219" h="617220">
                  <a:moveTo>
                    <a:pt x="588771" y="438912"/>
                  </a:moveTo>
                  <a:lnTo>
                    <a:pt x="577596" y="438912"/>
                  </a:lnTo>
                  <a:lnTo>
                    <a:pt x="583692" y="425196"/>
                  </a:lnTo>
                  <a:lnTo>
                    <a:pt x="597408" y="384048"/>
                  </a:lnTo>
                  <a:lnTo>
                    <a:pt x="603504" y="353567"/>
                  </a:lnTo>
                  <a:lnTo>
                    <a:pt x="603504" y="355092"/>
                  </a:lnTo>
                  <a:lnTo>
                    <a:pt x="614324" y="355092"/>
                  </a:lnTo>
                  <a:lnTo>
                    <a:pt x="603504" y="400812"/>
                  </a:lnTo>
                  <a:lnTo>
                    <a:pt x="592836" y="429767"/>
                  </a:lnTo>
                  <a:lnTo>
                    <a:pt x="588771" y="438912"/>
                  </a:lnTo>
                  <a:close/>
                </a:path>
                <a:path w="617219" h="617220">
                  <a:moveTo>
                    <a:pt x="41825" y="438912"/>
                  </a:moveTo>
                  <a:lnTo>
                    <a:pt x="41148" y="438912"/>
                  </a:lnTo>
                  <a:lnTo>
                    <a:pt x="41148" y="437387"/>
                  </a:lnTo>
                  <a:lnTo>
                    <a:pt x="41825" y="438912"/>
                  </a:lnTo>
                  <a:close/>
                </a:path>
                <a:path w="617219" h="617220">
                  <a:moveTo>
                    <a:pt x="514174" y="539496"/>
                  </a:moveTo>
                  <a:lnTo>
                    <a:pt x="498348" y="539496"/>
                  </a:lnTo>
                  <a:lnTo>
                    <a:pt x="519684" y="519683"/>
                  </a:lnTo>
                  <a:lnTo>
                    <a:pt x="539496" y="498348"/>
                  </a:lnTo>
                  <a:lnTo>
                    <a:pt x="537972" y="498348"/>
                  </a:lnTo>
                  <a:lnTo>
                    <a:pt x="556260" y="475487"/>
                  </a:lnTo>
                  <a:lnTo>
                    <a:pt x="563880" y="463296"/>
                  </a:lnTo>
                  <a:lnTo>
                    <a:pt x="569976" y="451103"/>
                  </a:lnTo>
                  <a:lnTo>
                    <a:pt x="577596" y="437387"/>
                  </a:lnTo>
                  <a:lnTo>
                    <a:pt x="577596" y="438912"/>
                  </a:lnTo>
                  <a:lnTo>
                    <a:pt x="588771" y="438912"/>
                  </a:lnTo>
                  <a:lnTo>
                    <a:pt x="565404" y="481583"/>
                  </a:lnTo>
                  <a:lnTo>
                    <a:pt x="527304" y="527303"/>
                  </a:lnTo>
                  <a:lnTo>
                    <a:pt x="514174" y="539496"/>
                  </a:lnTo>
                  <a:close/>
                </a:path>
                <a:path w="617219" h="617220">
                  <a:moveTo>
                    <a:pt x="122301" y="539496"/>
                  </a:moveTo>
                  <a:lnTo>
                    <a:pt x="120395" y="539496"/>
                  </a:lnTo>
                  <a:lnTo>
                    <a:pt x="120395" y="537971"/>
                  </a:lnTo>
                  <a:lnTo>
                    <a:pt x="122301" y="539496"/>
                  </a:lnTo>
                  <a:close/>
                </a:path>
                <a:path w="617219" h="617220">
                  <a:moveTo>
                    <a:pt x="390652" y="606551"/>
                  </a:moveTo>
                  <a:lnTo>
                    <a:pt x="324612" y="606551"/>
                  </a:lnTo>
                  <a:lnTo>
                    <a:pt x="355092" y="603503"/>
                  </a:lnTo>
                  <a:lnTo>
                    <a:pt x="353568" y="603503"/>
                  </a:lnTo>
                  <a:lnTo>
                    <a:pt x="384048" y="597407"/>
                  </a:lnTo>
                  <a:lnTo>
                    <a:pt x="425196" y="583692"/>
                  </a:lnTo>
                  <a:lnTo>
                    <a:pt x="437388" y="577596"/>
                  </a:lnTo>
                  <a:lnTo>
                    <a:pt x="451104" y="569976"/>
                  </a:lnTo>
                  <a:lnTo>
                    <a:pt x="463296" y="563880"/>
                  </a:lnTo>
                  <a:lnTo>
                    <a:pt x="475488" y="556260"/>
                  </a:lnTo>
                  <a:lnTo>
                    <a:pt x="498348" y="537971"/>
                  </a:lnTo>
                  <a:lnTo>
                    <a:pt x="498348" y="539496"/>
                  </a:lnTo>
                  <a:lnTo>
                    <a:pt x="514174" y="539496"/>
                  </a:lnTo>
                  <a:lnTo>
                    <a:pt x="505968" y="547116"/>
                  </a:lnTo>
                  <a:lnTo>
                    <a:pt x="469392" y="573023"/>
                  </a:lnTo>
                  <a:lnTo>
                    <a:pt x="429768" y="592835"/>
                  </a:lnTo>
                  <a:lnTo>
                    <a:pt x="400812" y="603503"/>
                  </a:lnTo>
                  <a:lnTo>
                    <a:pt x="390652" y="606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962911" y="5855208"/>
            <a:ext cx="6217920" cy="617220"/>
            <a:chOff x="1962911" y="5855208"/>
            <a:chExt cx="6217920" cy="617220"/>
          </a:xfrm>
        </p:grpSpPr>
        <p:sp>
          <p:nvSpPr>
            <p:cNvPr id="33" name="object 33"/>
            <p:cNvSpPr/>
            <p:nvPr/>
          </p:nvSpPr>
          <p:spPr>
            <a:xfrm>
              <a:off x="1970532" y="5859780"/>
              <a:ext cx="6205855" cy="607060"/>
            </a:xfrm>
            <a:custGeom>
              <a:avLst/>
              <a:gdLst/>
              <a:ahLst/>
              <a:cxnLst/>
              <a:rect l="l" t="t" r="r" b="b"/>
              <a:pathLst>
                <a:path w="6205855" h="607060">
                  <a:moveTo>
                    <a:pt x="6205728" y="606551"/>
                  </a:moveTo>
                  <a:lnTo>
                    <a:pt x="303275" y="606551"/>
                  </a:lnTo>
                  <a:lnTo>
                    <a:pt x="0" y="303275"/>
                  </a:lnTo>
                  <a:lnTo>
                    <a:pt x="303275" y="0"/>
                  </a:lnTo>
                  <a:lnTo>
                    <a:pt x="6205728" y="0"/>
                  </a:lnTo>
                  <a:lnTo>
                    <a:pt x="6205728" y="606551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62911" y="5855208"/>
              <a:ext cx="6217920" cy="617220"/>
            </a:xfrm>
            <a:custGeom>
              <a:avLst/>
              <a:gdLst/>
              <a:ahLst/>
              <a:cxnLst/>
              <a:rect l="l" t="t" r="r" b="b"/>
              <a:pathLst>
                <a:path w="6217920" h="617220">
                  <a:moveTo>
                    <a:pt x="6217920" y="617220"/>
                  </a:moveTo>
                  <a:lnTo>
                    <a:pt x="307848" y="617220"/>
                  </a:lnTo>
                  <a:lnTo>
                    <a:pt x="0" y="307848"/>
                  </a:lnTo>
                  <a:lnTo>
                    <a:pt x="307848" y="0"/>
                  </a:lnTo>
                  <a:lnTo>
                    <a:pt x="6217920" y="0"/>
                  </a:lnTo>
                  <a:lnTo>
                    <a:pt x="6217920" y="4572"/>
                  </a:lnTo>
                  <a:lnTo>
                    <a:pt x="6207252" y="4572"/>
                  </a:lnTo>
                  <a:lnTo>
                    <a:pt x="6207252" y="9144"/>
                  </a:lnTo>
                  <a:lnTo>
                    <a:pt x="313943" y="9144"/>
                  </a:lnTo>
                  <a:lnTo>
                    <a:pt x="310896" y="10668"/>
                  </a:lnTo>
                  <a:lnTo>
                    <a:pt x="312419" y="10668"/>
                  </a:lnTo>
                  <a:lnTo>
                    <a:pt x="18287" y="304800"/>
                  </a:lnTo>
                  <a:lnTo>
                    <a:pt x="10667" y="304800"/>
                  </a:lnTo>
                  <a:lnTo>
                    <a:pt x="10667" y="312420"/>
                  </a:lnTo>
                  <a:lnTo>
                    <a:pt x="18326" y="312420"/>
                  </a:lnTo>
                  <a:lnTo>
                    <a:pt x="312411" y="605028"/>
                  </a:lnTo>
                  <a:lnTo>
                    <a:pt x="310896" y="605028"/>
                  </a:lnTo>
                  <a:lnTo>
                    <a:pt x="313943" y="606552"/>
                  </a:lnTo>
                  <a:lnTo>
                    <a:pt x="6207252" y="606552"/>
                  </a:lnTo>
                  <a:lnTo>
                    <a:pt x="6207252" y="611124"/>
                  </a:lnTo>
                  <a:lnTo>
                    <a:pt x="6217920" y="611124"/>
                  </a:lnTo>
                  <a:lnTo>
                    <a:pt x="6217920" y="617220"/>
                  </a:lnTo>
                  <a:close/>
                </a:path>
                <a:path w="6217920" h="617220">
                  <a:moveTo>
                    <a:pt x="6207252" y="611124"/>
                  </a:moveTo>
                  <a:lnTo>
                    <a:pt x="6207252" y="4572"/>
                  </a:lnTo>
                  <a:lnTo>
                    <a:pt x="6213348" y="10668"/>
                  </a:lnTo>
                  <a:lnTo>
                    <a:pt x="6217920" y="10668"/>
                  </a:lnTo>
                  <a:lnTo>
                    <a:pt x="6217920" y="605028"/>
                  </a:lnTo>
                  <a:lnTo>
                    <a:pt x="6213348" y="605028"/>
                  </a:lnTo>
                  <a:lnTo>
                    <a:pt x="6207252" y="611124"/>
                  </a:lnTo>
                  <a:close/>
                </a:path>
                <a:path w="6217920" h="617220">
                  <a:moveTo>
                    <a:pt x="6217920" y="10668"/>
                  </a:moveTo>
                  <a:lnTo>
                    <a:pt x="6213348" y="10668"/>
                  </a:lnTo>
                  <a:lnTo>
                    <a:pt x="6207252" y="4572"/>
                  </a:lnTo>
                  <a:lnTo>
                    <a:pt x="6217920" y="4572"/>
                  </a:lnTo>
                  <a:lnTo>
                    <a:pt x="6217920" y="10668"/>
                  </a:lnTo>
                  <a:close/>
                </a:path>
                <a:path w="6217920" h="617220">
                  <a:moveTo>
                    <a:pt x="312419" y="10668"/>
                  </a:moveTo>
                  <a:lnTo>
                    <a:pt x="310896" y="10668"/>
                  </a:lnTo>
                  <a:lnTo>
                    <a:pt x="313943" y="9144"/>
                  </a:lnTo>
                  <a:lnTo>
                    <a:pt x="312419" y="10668"/>
                  </a:lnTo>
                  <a:close/>
                </a:path>
                <a:path w="6217920" h="617220">
                  <a:moveTo>
                    <a:pt x="6207252" y="10668"/>
                  </a:moveTo>
                  <a:lnTo>
                    <a:pt x="312419" y="10668"/>
                  </a:lnTo>
                  <a:lnTo>
                    <a:pt x="313943" y="9144"/>
                  </a:lnTo>
                  <a:lnTo>
                    <a:pt x="6207252" y="9144"/>
                  </a:lnTo>
                  <a:lnTo>
                    <a:pt x="6207252" y="10668"/>
                  </a:lnTo>
                  <a:close/>
                </a:path>
                <a:path w="6217920" h="617220">
                  <a:moveTo>
                    <a:pt x="10667" y="312420"/>
                  </a:moveTo>
                  <a:lnTo>
                    <a:pt x="10667" y="304800"/>
                  </a:lnTo>
                  <a:lnTo>
                    <a:pt x="14487" y="308600"/>
                  </a:lnTo>
                  <a:lnTo>
                    <a:pt x="10667" y="312420"/>
                  </a:lnTo>
                  <a:close/>
                </a:path>
                <a:path w="6217920" h="617220">
                  <a:moveTo>
                    <a:pt x="14487" y="308600"/>
                  </a:moveTo>
                  <a:lnTo>
                    <a:pt x="10667" y="304800"/>
                  </a:lnTo>
                  <a:lnTo>
                    <a:pt x="18287" y="304800"/>
                  </a:lnTo>
                  <a:lnTo>
                    <a:pt x="14487" y="308600"/>
                  </a:lnTo>
                  <a:close/>
                </a:path>
                <a:path w="6217920" h="617220">
                  <a:moveTo>
                    <a:pt x="18326" y="312420"/>
                  </a:moveTo>
                  <a:lnTo>
                    <a:pt x="10667" y="312420"/>
                  </a:lnTo>
                  <a:lnTo>
                    <a:pt x="14487" y="308600"/>
                  </a:lnTo>
                  <a:lnTo>
                    <a:pt x="18326" y="312420"/>
                  </a:lnTo>
                  <a:close/>
                </a:path>
                <a:path w="6217920" h="617220">
                  <a:moveTo>
                    <a:pt x="313943" y="606552"/>
                  </a:moveTo>
                  <a:lnTo>
                    <a:pt x="310896" y="605028"/>
                  </a:lnTo>
                  <a:lnTo>
                    <a:pt x="312411" y="605028"/>
                  </a:lnTo>
                  <a:lnTo>
                    <a:pt x="313943" y="606552"/>
                  </a:lnTo>
                  <a:close/>
                </a:path>
                <a:path w="6217920" h="617220">
                  <a:moveTo>
                    <a:pt x="6207252" y="606552"/>
                  </a:moveTo>
                  <a:lnTo>
                    <a:pt x="313943" y="606552"/>
                  </a:lnTo>
                  <a:lnTo>
                    <a:pt x="312411" y="605028"/>
                  </a:lnTo>
                  <a:lnTo>
                    <a:pt x="6207252" y="605028"/>
                  </a:lnTo>
                  <a:lnTo>
                    <a:pt x="6207252" y="606552"/>
                  </a:lnTo>
                  <a:close/>
                </a:path>
                <a:path w="6217920" h="617220">
                  <a:moveTo>
                    <a:pt x="6217920" y="611124"/>
                  </a:moveTo>
                  <a:lnTo>
                    <a:pt x="6207252" y="611124"/>
                  </a:lnTo>
                  <a:lnTo>
                    <a:pt x="6213348" y="605028"/>
                  </a:lnTo>
                  <a:lnTo>
                    <a:pt x="6217920" y="605028"/>
                  </a:lnTo>
                  <a:lnTo>
                    <a:pt x="6217920" y="611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2442468" y="1284182"/>
            <a:ext cx="5566410" cy="50996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550" spc="5">
                <a:latin typeface="Calibri"/>
                <a:cs typeface="Calibri"/>
              </a:rPr>
              <a:t>Aslı,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annesinin </a:t>
            </a:r>
            <a:r>
              <a:rPr dirty="0" sz="1550">
                <a:latin typeface="Calibri"/>
                <a:cs typeface="Calibri"/>
              </a:rPr>
              <a:t>(rol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model)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komşuya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bağırdığını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gözlemliyor.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libri"/>
              <a:cs typeface="Calibri"/>
            </a:endParaRPr>
          </a:p>
          <a:p>
            <a:pPr algn="ctr" marL="666115" marR="656590">
              <a:lnSpc>
                <a:spcPct val="129700"/>
              </a:lnSpc>
            </a:pPr>
            <a:r>
              <a:rPr dirty="0" sz="1550" spc="10">
                <a:latin typeface="Calibri"/>
                <a:cs typeface="Calibri"/>
              </a:rPr>
              <a:t>Komşu </a:t>
            </a:r>
            <a:r>
              <a:rPr dirty="0" sz="1550" spc="5">
                <a:latin typeface="Calibri"/>
                <a:cs typeface="Calibri"/>
              </a:rPr>
              <a:t>kadın </a:t>
            </a:r>
            <a:r>
              <a:rPr dirty="0" sz="1550">
                <a:latin typeface="Calibri"/>
                <a:cs typeface="Calibri"/>
              </a:rPr>
              <a:t>korkuyor </a:t>
            </a:r>
            <a:r>
              <a:rPr dirty="0" sz="1550" spc="5">
                <a:latin typeface="Calibri"/>
                <a:cs typeface="Calibri"/>
              </a:rPr>
              <a:t>ve </a:t>
            </a:r>
            <a:r>
              <a:rPr dirty="0" sz="1550" spc="10">
                <a:latin typeface="Calibri"/>
                <a:cs typeface="Calibri"/>
              </a:rPr>
              <a:t>annesinin </a:t>
            </a:r>
            <a:r>
              <a:rPr dirty="0" sz="1550" spc="5">
                <a:latin typeface="Calibri"/>
                <a:cs typeface="Calibri"/>
              </a:rPr>
              <a:t>dediğini </a:t>
            </a:r>
            <a:r>
              <a:rPr dirty="0" sz="1550" spc="-15">
                <a:latin typeface="Calibri"/>
                <a:cs typeface="Calibri"/>
              </a:rPr>
              <a:t>yapıyor. </a:t>
            </a:r>
            <a:r>
              <a:rPr dirty="0" sz="1550" spc="-34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(modelin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davranışı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ödül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aldı)</a:t>
            </a:r>
            <a:endParaRPr sz="1550">
              <a:latin typeface="Calibri"/>
              <a:cs typeface="Calibri"/>
            </a:endParaRPr>
          </a:p>
          <a:p>
            <a:pPr algn="ctr" marL="388620" marR="381000">
              <a:lnSpc>
                <a:spcPct val="129700"/>
              </a:lnSpc>
              <a:spcBef>
                <a:spcPts val="1380"/>
              </a:spcBef>
            </a:pPr>
            <a:r>
              <a:rPr dirty="0" sz="1550" spc="10">
                <a:latin typeface="Calibri"/>
                <a:cs typeface="Calibri"/>
              </a:rPr>
              <a:t>Aslı </a:t>
            </a:r>
            <a:r>
              <a:rPr dirty="0" sz="1550" spc="15">
                <a:latin typeface="Calibri"/>
                <a:cs typeface="Calibri"/>
              </a:rPr>
              <a:t>‘Ben </a:t>
            </a:r>
            <a:r>
              <a:rPr dirty="0" sz="1550" spc="10">
                <a:latin typeface="Calibri"/>
                <a:cs typeface="Calibri"/>
              </a:rPr>
              <a:t>de </a:t>
            </a:r>
            <a:r>
              <a:rPr dirty="0" sz="1550" spc="5">
                <a:latin typeface="Calibri"/>
                <a:cs typeface="Calibri"/>
              </a:rPr>
              <a:t>istediklerimi yaptırmak </a:t>
            </a:r>
            <a:r>
              <a:rPr dirty="0" sz="1550" spc="10">
                <a:latin typeface="Calibri"/>
                <a:cs typeface="Calibri"/>
              </a:rPr>
              <a:t>için </a:t>
            </a:r>
            <a:r>
              <a:rPr dirty="0" sz="1550" spc="5">
                <a:latin typeface="Calibri"/>
                <a:cs typeface="Calibri"/>
              </a:rPr>
              <a:t>bağırabilirim’ </a:t>
            </a:r>
            <a:r>
              <a:rPr dirty="0" sz="1550" spc="-20">
                <a:latin typeface="Calibri"/>
                <a:cs typeface="Calibri"/>
              </a:rPr>
              <a:t>diyor. </a:t>
            </a:r>
            <a:r>
              <a:rPr dirty="0" sz="1550" spc="-34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(aynı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ödül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beklentisi)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algn="ctr" marL="12065" marR="5080">
              <a:lnSpc>
                <a:spcPts val="1739"/>
              </a:lnSpc>
            </a:pPr>
            <a:r>
              <a:rPr dirty="0" sz="1550" spc="5">
                <a:latin typeface="Calibri"/>
                <a:cs typeface="Calibri"/>
              </a:rPr>
              <a:t>Aslı, arkadaşlarına </a:t>
            </a:r>
            <a:r>
              <a:rPr dirty="0" sz="1550">
                <a:latin typeface="Calibri"/>
                <a:cs typeface="Calibri"/>
              </a:rPr>
              <a:t>teneffüste </a:t>
            </a:r>
            <a:r>
              <a:rPr dirty="0" sz="1550" spc="10">
                <a:latin typeface="Calibri"/>
                <a:cs typeface="Calibri"/>
              </a:rPr>
              <a:t>onunla </a:t>
            </a:r>
            <a:r>
              <a:rPr dirty="0" sz="1550" spc="5">
                <a:latin typeface="Calibri"/>
                <a:cs typeface="Calibri"/>
              </a:rPr>
              <a:t>kantine </a:t>
            </a:r>
            <a:r>
              <a:rPr dirty="0" sz="1550" spc="10">
                <a:latin typeface="Calibri"/>
                <a:cs typeface="Calibri"/>
              </a:rPr>
              <a:t>gelmeleri için </a:t>
            </a:r>
            <a:r>
              <a:rPr dirty="0" sz="1550" spc="-10">
                <a:latin typeface="Calibri"/>
                <a:cs typeface="Calibri"/>
              </a:rPr>
              <a:t>bağırıyor. </a:t>
            </a:r>
            <a:r>
              <a:rPr dirty="0" sz="1550" spc="-34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(modeli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taklit</a:t>
            </a:r>
            <a:r>
              <a:rPr dirty="0" sz="1550" spc="5">
                <a:latin typeface="Calibri"/>
                <a:cs typeface="Calibri"/>
              </a:rPr>
              <a:t> ediyor)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algn="ctr" marL="318770" marR="311785">
              <a:lnSpc>
                <a:spcPct val="129700"/>
              </a:lnSpc>
            </a:pPr>
            <a:r>
              <a:rPr dirty="0" sz="1550" spc="5">
                <a:latin typeface="Calibri"/>
                <a:cs typeface="Calibri"/>
              </a:rPr>
              <a:t>Arkadaşları korkuyor/pes ediyor ve </a:t>
            </a:r>
            <a:r>
              <a:rPr dirty="0" sz="1550" spc="10">
                <a:latin typeface="Calibri"/>
                <a:cs typeface="Calibri"/>
              </a:rPr>
              <a:t>onunla </a:t>
            </a:r>
            <a:r>
              <a:rPr dirty="0" sz="1550">
                <a:latin typeface="Calibri"/>
                <a:cs typeface="Calibri"/>
              </a:rPr>
              <a:t>kantine </a:t>
            </a:r>
            <a:r>
              <a:rPr dirty="0" sz="1550" spc="-10">
                <a:latin typeface="Calibri"/>
                <a:cs typeface="Calibri"/>
              </a:rPr>
              <a:t>gidiyorlar. </a:t>
            </a:r>
            <a:r>
              <a:rPr dirty="0" sz="1550" spc="-3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(direkt </a:t>
            </a:r>
            <a:r>
              <a:rPr dirty="0" sz="1550" spc="10">
                <a:latin typeface="Calibri"/>
                <a:cs typeface="Calibri"/>
              </a:rPr>
              <a:t>ödül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aldı)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alibri"/>
              <a:cs typeface="Calibri"/>
            </a:endParaRPr>
          </a:p>
          <a:p>
            <a:pPr algn="ctr" marL="144780" marR="138430">
              <a:lnSpc>
                <a:spcPts val="1739"/>
              </a:lnSpc>
            </a:pPr>
            <a:r>
              <a:rPr dirty="0" sz="1550" spc="10">
                <a:latin typeface="Calibri"/>
                <a:cs typeface="Calibri"/>
              </a:rPr>
              <a:t>Aslı </a:t>
            </a:r>
            <a:r>
              <a:rPr dirty="0" sz="1550" spc="5">
                <a:latin typeface="Calibri"/>
                <a:cs typeface="Calibri"/>
              </a:rPr>
              <a:t>arkadaşlarına </a:t>
            </a:r>
            <a:r>
              <a:rPr dirty="0" sz="1550" spc="10">
                <a:latin typeface="Calibri"/>
                <a:cs typeface="Calibri"/>
              </a:rPr>
              <a:t>ne zaman </a:t>
            </a:r>
            <a:r>
              <a:rPr dirty="0" sz="1550" spc="5">
                <a:latin typeface="Calibri"/>
                <a:cs typeface="Calibri"/>
              </a:rPr>
              <a:t>bağırsa istedikleri oluyor </a:t>
            </a:r>
            <a:r>
              <a:rPr dirty="0" sz="1550" spc="10">
                <a:latin typeface="Calibri"/>
                <a:cs typeface="Calibri"/>
              </a:rPr>
              <a:t>ve </a:t>
            </a:r>
            <a:r>
              <a:rPr dirty="0" sz="1550" spc="5">
                <a:latin typeface="Calibri"/>
                <a:cs typeface="Calibri"/>
              </a:rPr>
              <a:t>kendisini </a:t>
            </a:r>
            <a:r>
              <a:rPr dirty="0" sz="1550" spc="-34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mutlu</a:t>
            </a:r>
            <a:r>
              <a:rPr dirty="0" sz="155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hissediyor.  </a:t>
            </a:r>
            <a:r>
              <a:rPr dirty="0" sz="1550">
                <a:latin typeface="Calibri"/>
                <a:cs typeface="Calibri"/>
              </a:rPr>
              <a:t>(öz</a:t>
            </a:r>
            <a:r>
              <a:rPr dirty="0" sz="1550" spc="5">
                <a:latin typeface="Calibri"/>
                <a:cs typeface="Calibri"/>
              </a:rPr>
              <a:t> yeterlik/kendine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güven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artıyor)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algn="ctr" marL="121920" marR="113664">
              <a:lnSpc>
                <a:spcPts val="1739"/>
              </a:lnSpc>
            </a:pPr>
            <a:r>
              <a:rPr dirty="0" sz="1550" spc="10">
                <a:latin typeface="Calibri"/>
                <a:cs typeface="Calibri"/>
              </a:rPr>
              <a:t>Aslı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evde ve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okulda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istediklerini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yaptırmak</a:t>
            </a:r>
            <a:r>
              <a:rPr dirty="0" sz="1550" spc="10">
                <a:latin typeface="Calibri"/>
                <a:cs typeface="Calibri"/>
              </a:rPr>
              <a:t> için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ne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zaman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istese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bu </a:t>
            </a:r>
            <a:r>
              <a:rPr dirty="0" sz="1550" spc="-335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yola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başvuruyor.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61160" y="5855207"/>
            <a:ext cx="617220" cy="617220"/>
            <a:chOff x="1661160" y="5855207"/>
            <a:chExt cx="617220" cy="61722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7255" y="5860541"/>
              <a:ext cx="606552" cy="60578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61160" y="5855207"/>
              <a:ext cx="617220" cy="617220"/>
            </a:xfrm>
            <a:custGeom>
              <a:avLst/>
              <a:gdLst/>
              <a:ahLst/>
              <a:cxnLst/>
              <a:rect l="l" t="t" r="r" b="b"/>
              <a:pathLst>
                <a:path w="617219" h="617220">
                  <a:moveTo>
                    <a:pt x="341376" y="615696"/>
                  </a:moveTo>
                  <a:lnTo>
                    <a:pt x="277368" y="615696"/>
                  </a:lnTo>
                  <a:lnTo>
                    <a:pt x="231648" y="606552"/>
                  </a:lnTo>
                  <a:lnTo>
                    <a:pt x="217932" y="603504"/>
                  </a:lnTo>
                  <a:lnTo>
                    <a:pt x="202691" y="597408"/>
                  </a:lnTo>
                  <a:lnTo>
                    <a:pt x="188976" y="592836"/>
                  </a:lnTo>
                  <a:lnTo>
                    <a:pt x="137160" y="563880"/>
                  </a:lnTo>
                  <a:lnTo>
                    <a:pt x="91440" y="525780"/>
                  </a:lnTo>
                  <a:lnTo>
                    <a:pt x="53340" y="480060"/>
                  </a:lnTo>
                  <a:lnTo>
                    <a:pt x="30480" y="441960"/>
                  </a:lnTo>
                  <a:lnTo>
                    <a:pt x="19812" y="414528"/>
                  </a:lnTo>
                  <a:lnTo>
                    <a:pt x="13716" y="399288"/>
                  </a:lnTo>
                  <a:lnTo>
                    <a:pt x="10668" y="385572"/>
                  </a:lnTo>
                  <a:lnTo>
                    <a:pt x="6095" y="370332"/>
                  </a:lnTo>
                  <a:lnTo>
                    <a:pt x="4572" y="355092"/>
                  </a:lnTo>
                  <a:lnTo>
                    <a:pt x="1524" y="339852"/>
                  </a:lnTo>
                  <a:lnTo>
                    <a:pt x="1524" y="324612"/>
                  </a:lnTo>
                  <a:lnTo>
                    <a:pt x="0" y="307848"/>
                  </a:lnTo>
                  <a:lnTo>
                    <a:pt x="1524" y="292608"/>
                  </a:lnTo>
                  <a:lnTo>
                    <a:pt x="1524" y="275844"/>
                  </a:lnTo>
                  <a:lnTo>
                    <a:pt x="4572" y="260604"/>
                  </a:lnTo>
                  <a:lnTo>
                    <a:pt x="6095" y="245364"/>
                  </a:lnTo>
                  <a:lnTo>
                    <a:pt x="10668" y="231648"/>
                  </a:lnTo>
                  <a:lnTo>
                    <a:pt x="13716" y="216408"/>
                  </a:lnTo>
                  <a:lnTo>
                    <a:pt x="19812" y="202692"/>
                  </a:lnTo>
                  <a:lnTo>
                    <a:pt x="24384" y="187452"/>
                  </a:lnTo>
                  <a:lnTo>
                    <a:pt x="30480" y="173736"/>
                  </a:lnTo>
                  <a:lnTo>
                    <a:pt x="38100" y="161544"/>
                  </a:lnTo>
                  <a:lnTo>
                    <a:pt x="45720" y="147828"/>
                  </a:lnTo>
                  <a:lnTo>
                    <a:pt x="53340" y="135636"/>
                  </a:lnTo>
                  <a:lnTo>
                    <a:pt x="91440" y="89916"/>
                  </a:lnTo>
                  <a:lnTo>
                    <a:pt x="137160" y="51816"/>
                  </a:lnTo>
                  <a:lnTo>
                    <a:pt x="202691" y="18288"/>
                  </a:lnTo>
                  <a:lnTo>
                    <a:pt x="217932" y="13716"/>
                  </a:lnTo>
                  <a:lnTo>
                    <a:pt x="231648" y="9144"/>
                  </a:lnTo>
                  <a:lnTo>
                    <a:pt x="262128" y="3048"/>
                  </a:lnTo>
                  <a:lnTo>
                    <a:pt x="292608" y="0"/>
                  </a:lnTo>
                  <a:lnTo>
                    <a:pt x="324612" y="0"/>
                  </a:lnTo>
                  <a:lnTo>
                    <a:pt x="356616" y="3048"/>
                  </a:lnTo>
                  <a:lnTo>
                    <a:pt x="371856" y="6096"/>
                  </a:lnTo>
                  <a:lnTo>
                    <a:pt x="385572" y="9144"/>
                  </a:lnTo>
                  <a:lnTo>
                    <a:pt x="390653" y="10668"/>
                  </a:lnTo>
                  <a:lnTo>
                    <a:pt x="294132" y="10668"/>
                  </a:lnTo>
                  <a:lnTo>
                    <a:pt x="263652" y="13716"/>
                  </a:lnTo>
                  <a:lnTo>
                    <a:pt x="248412" y="16764"/>
                  </a:lnTo>
                  <a:lnTo>
                    <a:pt x="249936" y="16764"/>
                  </a:lnTo>
                  <a:lnTo>
                    <a:pt x="234695" y="19812"/>
                  </a:lnTo>
                  <a:lnTo>
                    <a:pt x="193548" y="33528"/>
                  </a:lnTo>
                  <a:lnTo>
                    <a:pt x="179832" y="39624"/>
                  </a:lnTo>
                  <a:lnTo>
                    <a:pt x="167640" y="47244"/>
                  </a:lnTo>
                  <a:lnTo>
                    <a:pt x="155448" y="53340"/>
                  </a:lnTo>
                  <a:lnTo>
                    <a:pt x="143256" y="60960"/>
                  </a:lnTo>
                  <a:lnTo>
                    <a:pt x="122300" y="77724"/>
                  </a:lnTo>
                  <a:lnTo>
                    <a:pt x="120395" y="77724"/>
                  </a:lnTo>
                  <a:lnTo>
                    <a:pt x="79248" y="118872"/>
                  </a:lnTo>
                  <a:lnTo>
                    <a:pt x="47244" y="166116"/>
                  </a:lnTo>
                  <a:lnTo>
                    <a:pt x="41825" y="178308"/>
                  </a:lnTo>
                  <a:lnTo>
                    <a:pt x="41148" y="178308"/>
                  </a:lnTo>
                  <a:lnTo>
                    <a:pt x="28956" y="205740"/>
                  </a:lnTo>
                  <a:lnTo>
                    <a:pt x="30480" y="205740"/>
                  </a:lnTo>
                  <a:lnTo>
                    <a:pt x="24384" y="219456"/>
                  </a:lnTo>
                  <a:lnTo>
                    <a:pt x="21336" y="233172"/>
                  </a:lnTo>
                  <a:lnTo>
                    <a:pt x="15544" y="262128"/>
                  </a:lnTo>
                  <a:lnTo>
                    <a:pt x="15240" y="262128"/>
                  </a:lnTo>
                  <a:lnTo>
                    <a:pt x="12191" y="292608"/>
                  </a:lnTo>
                  <a:lnTo>
                    <a:pt x="12191" y="323088"/>
                  </a:lnTo>
                  <a:lnTo>
                    <a:pt x="15240" y="353568"/>
                  </a:lnTo>
                  <a:lnTo>
                    <a:pt x="18288" y="368808"/>
                  </a:lnTo>
                  <a:lnTo>
                    <a:pt x="18592" y="368808"/>
                  </a:lnTo>
                  <a:lnTo>
                    <a:pt x="21336" y="382524"/>
                  </a:lnTo>
                  <a:lnTo>
                    <a:pt x="24384" y="396240"/>
                  </a:lnTo>
                  <a:lnTo>
                    <a:pt x="30480" y="409956"/>
                  </a:lnTo>
                  <a:lnTo>
                    <a:pt x="28956" y="409956"/>
                  </a:lnTo>
                  <a:lnTo>
                    <a:pt x="47244" y="449580"/>
                  </a:lnTo>
                  <a:lnTo>
                    <a:pt x="79248" y="496824"/>
                  </a:lnTo>
                  <a:lnTo>
                    <a:pt x="120395" y="537972"/>
                  </a:lnTo>
                  <a:lnTo>
                    <a:pt x="167640" y="569976"/>
                  </a:lnTo>
                  <a:lnTo>
                    <a:pt x="207264" y="588264"/>
                  </a:lnTo>
                  <a:lnTo>
                    <a:pt x="210692" y="588264"/>
                  </a:lnTo>
                  <a:lnTo>
                    <a:pt x="220980" y="592836"/>
                  </a:lnTo>
                  <a:lnTo>
                    <a:pt x="234695" y="595884"/>
                  </a:lnTo>
                  <a:lnTo>
                    <a:pt x="249936" y="598932"/>
                  </a:lnTo>
                  <a:lnTo>
                    <a:pt x="248412" y="598932"/>
                  </a:lnTo>
                  <a:lnTo>
                    <a:pt x="263652" y="601980"/>
                  </a:lnTo>
                  <a:lnTo>
                    <a:pt x="294132" y="605028"/>
                  </a:lnTo>
                  <a:lnTo>
                    <a:pt x="393193" y="605028"/>
                  </a:lnTo>
                  <a:lnTo>
                    <a:pt x="385572" y="606552"/>
                  </a:lnTo>
                  <a:lnTo>
                    <a:pt x="371856" y="609600"/>
                  </a:lnTo>
                  <a:lnTo>
                    <a:pt x="341376" y="615696"/>
                  </a:lnTo>
                  <a:close/>
                </a:path>
                <a:path w="617219" h="617220">
                  <a:moveTo>
                    <a:pt x="498348" y="79248"/>
                  </a:moveTo>
                  <a:lnTo>
                    <a:pt x="475488" y="60960"/>
                  </a:lnTo>
                  <a:lnTo>
                    <a:pt x="463296" y="53340"/>
                  </a:lnTo>
                  <a:lnTo>
                    <a:pt x="451104" y="47244"/>
                  </a:lnTo>
                  <a:lnTo>
                    <a:pt x="437388" y="39624"/>
                  </a:lnTo>
                  <a:lnTo>
                    <a:pt x="425196" y="33528"/>
                  </a:lnTo>
                  <a:lnTo>
                    <a:pt x="384048" y="19812"/>
                  </a:lnTo>
                  <a:lnTo>
                    <a:pt x="353568" y="13716"/>
                  </a:lnTo>
                  <a:lnTo>
                    <a:pt x="355092" y="13716"/>
                  </a:lnTo>
                  <a:lnTo>
                    <a:pt x="324612" y="10668"/>
                  </a:lnTo>
                  <a:lnTo>
                    <a:pt x="390653" y="10668"/>
                  </a:lnTo>
                  <a:lnTo>
                    <a:pt x="429768" y="24384"/>
                  </a:lnTo>
                  <a:lnTo>
                    <a:pt x="469392" y="44196"/>
                  </a:lnTo>
                  <a:lnTo>
                    <a:pt x="505968" y="70104"/>
                  </a:lnTo>
                  <a:lnTo>
                    <a:pt x="514174" y="77724"/>
                  </a:lnTo>
                  <a:lnTo>
                    <a:pt x="498348" y="77724"/>
                  </a:lnTo>
                  <a:lnTo>
                    <a:pt x="498348" y="79248"/>
                  </a:lnTo>
                  <a:close/>
                </a:path>
                <a:path w="617219" h="617220">
                  <a:moveTo>
                    <a:pt x="120395" y="79248"/>
                  </a:moveTo>
                  <a:lnTo>
                    <a:pt x="120395" y="77724"/>
                  </a:lnTo>
                  <a:lnTo>
                    <a:pt x="122300" y="77724"/>
                  </a:lnTo>
                  <a:lnTo>
                    <a:pt x="120395" y="79248"/>
                  </a:lnTo>
                  <a:close/>
                </a:path>
                <a:path w="617219" h="617220">
                  <a:moveTo>
                    <a:pt x="577596" y="179832"/>
                  </a:moveTo>
                  <a:lnTo>
                    <a:pt x="569976" y="166116"/>
                  </a:lnTo>
                  <a:lnTo>
                    <a:pt x="563880" y="153924"/>
                  </a:lnTo>
                  <a:lnTo>
                    <a:pt x="556260" y="141732"/>
                  </a:lnTo>
                  <a:lnTo>
                    <a:pt x="537972" y="118872"/>
                  </a:lnTo>
                  <a:lnTo>
                    <a:pt x="539496" y="118872"/>
                  </a:lnTo>
                  <a:lnTo>
                    <a:pt x="519684" y="97536"/>
                  </a:lnTo>
                  <a:lnTo>
                    <a:pt x="498348" y="77724"/>
                  </a:lnTo>
                  <a:lnTo>
                    <a:pt x="514174" y="77724"/>
                  </a:lnTo>
                  <a:lnTo>
                    <a:pt x="547116" y="111252"/>
                  </a:lnTo>
                  <a:lnTo>
                    <a:pt x="573024" y="147828"/>
                  </a:lnTo>
                  <a:lnTo>
                    <a:pt x="588771" y="178308"/>
                  </a:lnTo>
                  <a:lnTo>
                    <a:pt x="577596" y="178308"/>
                  </a:lnTo>
                  <a:lnTo>
                    <a:pt x="577596" y="179832"/>
                  </a:lnTo>
                  <a:close/>
                </a:path>
                <a:path w="617219" h="617220">
                  <a:moveTo>
                    <a:pt x="41148" y="179832"/>
                  </a:moveTo>
                  <a:lnTo>
                    <a:pt x="41148" y="178308"/>
                  </a:lnTo>
                  <a:lnTo>
                    <a:pt x="41825" y="178308"/>
                  </a:lnTo>
                  <a:lnTo>
                    <a:pt x="41148" y="179832"/>
                  </a:lnTo>
                  <a:close/>
                </a:path>
                <a:path w="617219" h="617220">
                  <a:moveTo>
                    <a:pt x="603504" y="263652"/>
                  </a:moveTo>
                  <a:lnTo>
                    <a:pt x="597408" y="233172"/>
                  </a:lnTo>
                  <a:lnTo>
                    <a:pt x="583692" y="192024"/>
                  </a:lnTo>
                  <a:lnTo>
                    <a:pt x="577596" y="178308"/>
                  </a:lnTo>
                  <a:lnTo>
                    <a:pt x="588771" y="178308"/>
                  </a:lnTo>
                  <a:lnTo>
                    <a:pt x="603504" y="216408"/>
                  </a:lnTo>
                  <a:lnTo>
                    <a:pt x="614172" y="260604"/>
                  </a:lnTo>
                  <a:lnTo>
                    <a:pt x="614324" y="262128"/>
                  </a:lnTo>
                  <a:lnTo>
                    <a:pt x="603504" y="262128"/>
                  </a:lnTo>
                  <a:lnTo>
                    <a:pt x="603504" y="263652"/>
                  </a:lnTo>
                  <a:close/>
                </a:path>
                <a:path w="617219" h="617220">
                  <a:moveTo>
                    <a:pt x="15240" y="263652"/>
                  </a:moveTo>
                  <a:lnTo>
                    <a:pt x="15240" y="262128"/>
                  </a:lnTo>
                  <a:lnTo>
                    <a:pt x="15544" y="262128"/>
                  </a:lnTo>
                  <a:lnTo>
                    <a:pt x="15240" y="263652"/>
                  </a:lnTo>
                  <a:close/>
                </a:path>
                <a:path w="617219" h="617220">
                  <a:moveTo>
                    <a:pt x="611428" y="368808"/>
                  </a:moveTo>
                  <a:lnTo>
                    <a:pt x="600456" y="368808"/>
                  </a:lnTo>
                  <a:lnTo>
                    <a:pt x="603504" y="353568"/>
                  </a:lnTo>
                  <a:lnTo>
                    <a:pt x="606552" y="323088"/>
                  </a:lnTo>
                  <a:lnTo>
                    <a:pt x="606552" y="292608"/>
                  </a:lnTo>
                  <a:lnTo>
                    <a:pt x="603504" y="262128"/>
                  </a:lnTo>
                  <a:lnTo>
                    <a:pt x="614324" y="262128"/>
                  </a:lnTo>
                  <a:lnTo>
                    <a:pt x="615696" y="275844"/>
                  </a:lnTo>
                  <a:lnTo>
                    <a:pt x="617220" y="292608"/>
                  </a:lnTo>
                  <a:lnTo>
                    <a:pt x="617220" y="324612"/>
                  </a:lnTo>
                  <a:lnTo>
                    <a:pt x="614172" y="355092"/>
                  </a:lnTo>
                  <a:lnTo>
                    <a:pt x="611428" y="368808"/>
                  </a:lnTo>
                  <a:close/>
                </a:path>
                <a:path w="617219" h="617220">
                  <a:moveTo>
                    <a:pt x="18592" y="368808"/>
                  </a:moveTo>
                  <a:lnTo>
                    <a:pt x="18288" y="368808"/>
                  </a:lnTo>
                  <a:lnTo>
                    <a:pt x="18288" y="367284"/>
                  </a:lnTo>
                  <a:lnTo>
                    <a:pt x="18592" y="368808"/>
                  </a:lnTo>
                  <a:close/>
                </a:path>
                <a:path w="617219" h="617220">
                  <a:moveTo>
                    <a:pt x="440055" y="588264"/>
                  </a:moveTo>
                  <a:lnTo>
                    <a:pt x="411480" y="588264"/>
                  </a:lnTo>
                  <a:lnTo>
                    <a:pt x="425196" y="582168"/>
                  </a:lnTo>
                  <a:lnTo>
                    <a:pt x="437388" y="576072"/>
                  </a:lnTo>
                  <a:lnTo>
                    <a:pt x="475488" y="554736"/>
                  </a:lnTo>
                  <a:lnTo>
                    <a:pt x="519684" y="518160"/>
                  </a:lnTo>
                  <a:lnTo>
                    <a:pt x="539496" y="496824"/>
                  </a:lnTo>
                  <a:lnTo>
                    <a:pt x="537972" y="496824"/>
                  </a:lnTo>
                  <a:lnTo>
                    <a:pt x="556260" y="473964"/>
                  </a:lnTo>
                  <a:lnTo>
                    <a:pt x="563880" y="461772"/>
                  </a:lnTo>
                  <a:lnTo>
                    <a:pt x="569976" y="449580"/>
                  </a:lnTo>
                  <a:lnTo>
                    <a:pt x="577596" y="437388"/>
                  </a:lnTo>
                  <a:lnTo>
                    <a:pt x="583692" y="423672"/>
                  </a:lnTo>
                  <a:lnTo>
                    <a:pt x="597408" y="382524"/>
                  </a:lnTo>
                  <a:lnTo>
                    <a:pt x="600456" y="367284"/>
                  </a:lnTo>
                  <a:lnTo>
                    <a:pt x="600456" y="368808"/>
                  </a:lnTo>
                  <a:lnTo>
                    <a:pt x="611428" y="368808"/>
                  </a:lnTo>
                  <a:lnTo>
                    <a:pt x="608076" y="385572"/>
                  </a:lnTo>
                  <a:lnTo>
                    <a:pt x="603504" y="399288"/>
                  </a:lnTo>
                  <a:lnTo>
                    <a:pt x="598932" y="414528"/>
                  </a:lnTo>
                  <a:lnTo>
                    <a:pt x="580644" y="455676"/>
                  </a:lnTo>
                  <a:lnTo>
                    <a:pt x="547116" y="504444"/>
                  </a:lnTo>
                  <a:lnTo>
                    <a:pt x="505968" y="545592"/>
                  </a:lnTo>
                  <a:lnTo>
                    <a:pt x="469392" y="571500"/>
                  </a:lnTo>
                  <a:lnTo>
                    <a:pt x="455676" y="579120"/>
                  </a:lnTo>
                  <a:lnTo>
                    <a:pt x="443484" y="586740"/>
                  </a:lnTo>
                  <a:lnTo>
                    <a:pt x="440055" y="588264"/>
                  </a:lnTo>
                  <a:close/>
                </a:path>
                <a:path w="617219" h="617220">
                  <a:moveTo>
                    <a:pt x="210692" y="588264"/>
                  </a:moveTo>
                  <a:lnTo>
                    <a:pt x="207264" y="588264"/>
                  </a:lnTo>
                  <a:lnTo>
                    <a:pt x="207264" y="586740"/>
                  </a:lnTo>
                  <a:lnTo>
                    <a:pt x="210692" y="588264"/>
                  </a:lnTo>
                  <a:close/>
                </a:path>
                <a:path w="617219" h="617220">
                  <a:moveTo>
                    <a:pt x="393193" y="605028"/>
                  </a:moveTo>
                  <a:lnTo>
                    <a:pt x="324612" y="605028"/>
                  </a:lnTo>
                  <a:lnTo>
                    <a:pt x="355092" y="601980"/>
                  </a:lnTo>
                  <a:lnTo>
                    <a:pt x="353568" y="601980"/>
                  </a:lnTo>
                  <a:lnTo>
                    <a:pt x="384048" y="595884"/>
                  </a:lnTo>
                  <a:lnTo>
                    <a:pt x="397764" y="592836"/>
                  </a:lnTo>
                  <a:lnTo>
                    <a:pt x="411480" y="586740"/>
                  </a:lnTo>
                  <a:lnTo>
                    <a:pt x="411480" y="588264"/>
                  </a:lnTo>
                  <a:lnTo>
                    <a:pt x="440055" y="588264"/>
                  </a:lnTo>
                  <a:lnTo>
                    <a:pt x="429768" y="592836"/>
                  </a:lnTo>
                  <a:lnTo>
                    <a:pt x="414528" y="597408"/>
                  </a:lnTo>
                  <a:lnTo>
                    <a:pt x="400812" y="603504"/>
                  </a:lnTo>
                  <a:lnTo>
                    <a:pt x="393193" y="605028"/>
                  </a:lnTo>
                  <a:close/>
                </a:path>
                <a:path w="617219" h="617220">
                  <a:moveTo>
                    <a:pt x="309372" y="617220"/>
                  </a:moveTo>
                  <a:lnTo>
                    <a:pt x="292608" y="615696"/>
                  </a:lnTo>
                  <a:lnTo>
                    <a:pt x="324612" y="615696"/>
                  </a:lnTo>
                  <a:lnTo>
                    <a:pt x="309372" y="617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873" y="1018987"/>
            <a:ext cx="4113529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5">
                <a:solidFill>
                  <a:srgbClr val="000000"/>
                </a:solidFill>
              </a:rPr>
              <a:t>Okula</a:t>
            </a:r>
            <a:r>
              <a:rPr dirty="0" sz="3500" spc="1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İlişkin</a:t>
            </a:r>
            <a:r>
              <a:rPr dirty="0" sz="350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Özellikler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196" y="2139073"/>
            <a:ext cx="9020810" cy="3749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5080" indent="-201295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Zorbalığın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sıklıkla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meydana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geldiği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yerlerin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35">
                <a:latin typeface="Calibri"/>
                <a:cs typeface="Calibri"/>
              </a:rPr>
              <a:t>(koridor,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okul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bahçesi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oyun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alanları)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yetersiz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denetimi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Okul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veya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mevcudunun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kalabalık </a:t>
            </a:r>
            <a:r>
              <a:rPr dirty="0" sz="2100">
                <a:latin typeface="Calibri"/>
                <a:cs typeface="Calibri"/>
              </a:rPr>
              <a:t>olması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Okulda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saldırgan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hoş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görülmesi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Öğretmenlerin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öğrencilere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yönelik</a:t>
            </a:r>
            <a:endParaRPr sz="210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750" spc="-5">
                <a:latin typeface="Calibri"/>
                <a:cs typeface="Calibri"/>
              </a:rPr>
              <a:t>Uygun </a:t>
            </a:r>
            <a:r>
              <a:rPr dirty="0" sz="1750" spc="-10">
                <a:latin typeface="Calibri"/>
                <a:cs typeface="Calibri"/>
              </a:rPr>
              <a:t>olmayan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disiplin </a:t>
            </a:r>
            <a:r>
              <a:rPr dirty="0" sz="1750" spc="-10">
                <a:latin typeface="Calibri"/>
                <a:cs typeface="Calibri"/>
              </a:rPr>
              <a:t>yöntemleri </a:t>
            </a:r>
            <a:r>
              <a:rPr dirty="0" sz="1750" spc="-5">
                <a:latin typeface="Calibri"/>
                <a:cs typeface="Calibri"/>
              </a:rPr>
              <a:t>kullanması</a:t>
            </a:r>
            <a:endParaRPr sz="1750">
              <a:latin typeface="Calibri"/>
              <a:cs typeface="Calibri"/>
            </a:endParaRPr>
          </a:p>
          <a:p>
            <a:pPr lvl="1" marL="614680" indent="-20193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750" spc="-10">
                <a:latin typeface="Calibri"/>
                <a:cs typeface="Calibri"/>
              </a:rPr>
              <a:t>Şaka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amaçlı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uygunsuz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sözel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ifadeler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kullanması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Okulda</a:t>
            </a:r>
            <a:r>
              <a:rPr dirty="0" sz="2100" spc="-15">
                <a:latin typeface="Calibri"/>
                <a:cs typeface="Calibri"/>
              </a:rPr>
              <a:t> akran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zorbalığına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yönelik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politika</a:t>
            </a:r>
            <a:r>
              <a:rPr dirty="0" sz="2100" spc="-15">
                <a:latin typeface="Calibri"/>
                <a:cs typeface="Calibri"/>
              </a:rPr>
              <a:t> 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kuralların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olmaması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1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Öğretmenlerin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davranışlarını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fark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edememesi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görmezden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gelmesi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1343" y="6532954"/>
            <a:ext cx="342582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(Allen,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2010;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Bowes</a:t>
            </a:r>
            <a:r>
              <a:rPr dirty="0" sz="850" spc="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ve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2009;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Gendron</a:t>
            </a:r>
            <a:r>
              <a:rPr dirty="0" sz="850" spc="10">
                <a:latin typeface="Calibri"/>
                <a:cs typeface="Calibri"/>
              </a:rPr>
              <a:t> 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ark.,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2011;</a:t>
            </a:r>
            <a:r>
              <a:rPr dirty="0" sz="850" spc="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Harel-Fisch, </a:t>
            </a:r>
            <a:r>
              <a:rPr dirty="0" sz="850" spc="10">
                <a:latin typeface="Calibri"/>
                <a:cs typeface="Calibri"/>
              </a:rPr>
              <a:t>2011)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301" y="1018987"/>
            <a:ext cx="334327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>
                <a:solidFill>
                  <a:srgbClr val="000000"/>
                </a:solidFill>
              </a:rPr>
              <a:t>Çevresel</a:t>
            </a:r>
            <a:r>
              <a:rPr dirty="0" sz="3500" spc="-50">
                <a:solidFill>
                  <a:srgbClr val="000000"/>
                </a:solidFill>
              </a:rPr>
              <a:t> </a:t>
            </a:r>
            <a:r>
              <a:rPr dirty="0" sz="3500" spc="-20">
                <a:solidFill>
                  <a:srgbClr val="000000"/>
                </a:solidFill>
              </a:rPr>
              <a:t>Faktörler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04196" y="2498805"/>
            <a:ext cx="8843010" cy="301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1295">
              <a:lnSpc>
                <a:spcPts val="249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içinde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yaşadığı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toplumsal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çevre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ts val="2490"/>
              </a:lnSpc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Şiddetin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toplumsal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olarak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kabul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gördüğü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sıkça </a:t>
            </a:r>
            <a:r>
              <a:rPr dirty="0" sz="2100" spc="-10">
                <a:latin typeface="Calibri"/>
                <a:cs typeface="Calibri"/>
              </a:rPr>
              <a:t>uygulandığı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toplumlar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13360" indent="-201295">
              <a:lnSpc>
                <a:spcPts val="249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Çocuğun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yaşadığı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mahallenin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özellikleri</a:t>
            </a:r>
            <a:endParaRPr sz="2100">
              <a:latin typeface="Calibri"/>
              <a:cs typeface="Calibri"/>
            </a:endParaRPr>
          </a:p>
          <a:p>
            <a:pPr lvl="1" marL="614045" marR="339090" indent="-201295">
              <a:lnSpc>
                <a:spcPct val="80000"/>
              </a:lnSpc>
              <a:spcBef>
                <a:spcPts val="47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5">
                <a:latin typeface="Calibri"/>
                <a:cs typeface="Calibri"/>
              </a:rPr>
              <a:t>Şiddetin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yoksulluğun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yoğun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olduğu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semtler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Wingdings"/>
                <a:cs typeface="Wingdings"/>
              </a:rPr>
              <a:t>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-10">
                <a:latin typeface="Calibri"/>
                <a:cs typeface="Calibri"/>
              </a:rPr>
              <a:t>şiddet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içerikli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suça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yönelik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davranışlar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(örn.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sokak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kavgası,</a:t>
            </a:r>
            <a:r>
              <a:rPr dirty="0" sz="2100" spc="-15">
                <a:latin typeface="Calibri"/>
                <a:cs typeface="Calibri"/>
              </a:rPr>
              <a:t> çete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üyesi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olma,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hırsızlık)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13360" indent="-201295">
              <a:lnSpc>
                <a:spcPts val="249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100" spc="-10">
                <a:latin typeface="Calibri"/>
                <a:cs typeface="Calibri"/>
              </a:rPr>
              <a:t>Medyanın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etkisi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0">
                <a:latin typeface="Calibri"/>
                <a:cs typeface="Calibri"/>
              </a:rPr>
              <a:t>(TV,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film,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video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oyunları,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internet,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medya)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ts val="2490"/>
              </a:lnSpc>
              <a:buFont typeface="Arial MT"/>
              <a:buChar char="•"/>
              <a:tabLst>
                <a:tab pos="614680" algn="l"/>
              </a:tabLst>
            </a:pPr>
            <a:r>
              <a:rPr dirty="0" sz="2100" spc="-25">
                <a:latin typeface="Calibri"/>
                <a:cs typeface="Calibri"/>
              </a:rPr>
              <a:t>Televizyonda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şiddet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içerikli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programlar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izlemek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bilgisayar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oyunu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oynamak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0924" y="6500953"/>
            <a:ext cx="24949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(Barboza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ve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ark.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2009;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Kuntsche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ve</a:t>
            </a:r>
            <a:r>
              <a:rPr dirty="0" sz="1050">
                <a:latin typeface="Calibri"/>
                <a:cs typeface="Calibri"/>
              </a:rPr>
              <a:t> ark.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2006)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625" y="1156314"/>
            <a:ext cx="7544434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15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Zorbalığını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Önleyici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20">
                <a:solidFill>
                  <a:srgbClr val="000000"/>
                </a:solidFill>
              </a:rPr>
              <a:t>Okul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25">
                <a:solidFill>
                  <a:srgbClr val="000000"/>
                </a:solidFill>
              </a:rPr>
              <a:t>Yaklaşımı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20386" y="2355743"/>
            <a:ext cx="8611870" cy="3641725"/>
          </a:xfrm>
          <a:prstGeom prst="rect">
            <a:avLst/>
          </a:prstGeom>
        </p:spPr>
        <p:txBody>
          <a:bodyPr wrap="square" lIns="0" tIns="19431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5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Calibri"/>
                <a:cs typeface="Calibri"/>
              </a:rPr>
              <a:t>Akran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zorbalığı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konusunda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dirty="0" sz="225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bir okul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yaklaşımı</a:t>
            </a:r>
            <a:r>
              <a:rPr dirty="0" sz="225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geliştirilmeli.</a:t>
            </a:r>
            <a:endParaRPr sz="2250">
              <a:latin typeface="Calibri"/>
              <a:cs typeface="Calibri"/>
            </a:endParaRPr>
          </a:p>
          <a:p>
            <a:pPr marL="213360" marR="172085" indent="-201295">
              <a:lnSpc>
                <a:spcPct val="101299"/>
              </a:lnSpc>
              <a:spcBef>
                <a:spcPts val="140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Calibri"/>
                <a:cs typeface="Calibri"/>
              </a:rPr>
              <a:t>Akran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zorbalığını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konusunda </a:t>
            </a:r>
            <a:r>
              <a:rPr dirty="0" sz="2250" spc="5">
                <a:latin typeface="Calibri"/>
                <a:cs typeface="Calibri"/>
              </a:rPr>
              <a:t>öğretmenlere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okuldaki</a:t>
            </a:r>
            <a:r>
              <a:rPr dirty="0" sz="2250" spc="20">
                <a:latin typeface="Calibri"/>
                <a:cs typeface="Calibri"/>
              </a:rPr>
              <a:t> tüm</a:t>
            </a:r>
            <a:r>
              <a:rPr dirty="0" sz="2250">
                <a:latin typeface="Calibri"/>
                <a:cs typeface="Calibri"/>
              </a:rPr>
              <a:t> çalışanlara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yönelik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dirty="0" sz="225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b="1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25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dirty="0" sz="225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verilmeli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 </a:t>
            </a:r>
            <a:r>
              <a:rPr dirty="0" sz="2250" spc="5">
                <a:latin typeface="Calibri"/>
                <a:cs typeface="Calibri"/>
              </a:rPr>
              <a:t>destek</a:t>
            </a:r>
            <a:r>
              <a:rPr dirty="0" sz="2250" spc="-1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sağlanmalı.</a:t>
            </a:r>
            <a:endParaRPr sz="22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900" spc="5">
                <a:latin typeface="Calibri"/>
                <a:cs typeface="Calibri"/>
              </a:rPr>
              <a:t>Akran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zorbalığının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tanımı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herkes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için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aynı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olmalı.</a:t>
            </a:r>
            <a:endParaRPr sz="19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4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Calibri"/>
                <a:cs typeface="Calibri"/>
              </a:rPr>
              <a:t>Akran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zorbalığı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hakkında</a:t>
            </a:r>
            <a:r>
              <a:rPr dirty="0" sz="2250" spc="2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kesin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dirty="0" sz="22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geliştirilmeli.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Okulda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-30" b="1">
                <a:solidFill>
                  <a:srgbClr val="FF0000"/>
                </a:solidFill>
                <a:latin typeface="Calibri"/>
                <a:cs typeface="Calibri"/>
              </a:rPr>
              <a:t>‘Akran</a:t>
            </a:r>
            <a:r>
              <a:rPr dirty="0" sz="22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Zorbalığını 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dirty="0" sz="22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b="1">
                <a:solidFill>
                  <a:srgbClr val="FF0000"/>
                </a:solidFill>
                <a:latin typeface="Calibri"/>
                <a:cs typeface="Calibri"/>
              </a:rPr>
              <a:t>Komisyonu’</a:t>
            </a:r>
            <a:r>
              <a:rPr dirty="0" sz="225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-10">
                <a:latin typeface="Calibri"/>
                <a:cs typeface="Calibri"/>
              </a:rPr>
              <a:t>kurulmalıdır.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10">
                <a:latin typeface="Calibri"/>
                <a:cs typeface="Calibri"/>
              </a:rPr>
              <a:t>Okulda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 spc="-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okul</a:t>
            </a:r>
            <a:r>
              <a:rPr dirty="0" sz="2250" spc="2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çevresinde</a:t>
            </a:r>
            <a:r>
              <a:rPr dirty="0" sz="2250" spc="-25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zorbalık olaylarının </a:t>
            </a:r>
            <a:r>
              <a:rPr dirty="0" sz="2250" spc="15">
                <a:latin typeface="Calibri"/>
                <a:cs typeface="Calibri"/>
              </a:rPr>
              <a:t>en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sık </a:t>
            </a:r>
            <a:r>
              <a:rPr dirty="0" sz="2250" spc="10">
                <a:latin typeface="Calibri"/>
                <a:cs typeface="Calibri"/>
              </a:rPr>
              <a:t>görüldüğü</a:t>
            </a:r>
            <a:r>
              <a:rPr dirty="0" sz="2250" spc="5">
                <a:latin typeface="Calibri"/>
                <a:cs typeface="Calibri"/>
              </a:rPr>
              <a:t> yerlerde</a:t>
            </a:r>
            <a:endParaRPr sz="225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35"/>
              </a:spcBef>
            </a:pP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için</a:t>
            </a:r>
            <a:r>
              <a:rPr dirty="0" sz="2250" spc="-10">
                <a:latin typeface="Calibri"/>
                <a:cs typeface="Calibri"/>
              </a:rPr>
              <a:t> </a:t>
            </a:r>
            <a:r>
              <a:rPr dirty="0" sz="2250" spc="15">
                <a:latin typeface="Calibri"/>
                <a:cs typeface="Calibri"/>
              </a:rPr>
              <a:t>ek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15">
                <a:latin typeface="Calibri"/>
                <a:cs typeface="Calibri"/>
              </a:rPr>
              <a:t>önlemler</a:t>
            </a:r>
            <a:r>
              <a:rPr dirty="0" sz="2250" spc="-40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alınmalı.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03" y="1131935"/>
            <a:ext cx="8287384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15">
                <a:solidFill>
                  <a:srgbClr val="000000"/>
                </a:solidFill>
              </a:rPr>
              <a:t>Akran </a:t>
            </a:r>
            <a:r>
              <a:rPr dirty="0" sz="3850">
                <a:solidFill>
                  <a:srgbClr val="000000"/>
                </a:solidFill>
              </a:rPr>
              <a:t>Zorbalığını</a:t>
            </a:r>
            <a:r>
              <a:rPr dirty="0" sz="3850" spc="-45">
                <a:solidFill>
                  <a:srgbClr val="000000"/>
                </a:solidFill>
              </a:rPr>
              <a:t> </a:t>
            </a:r>
            <a:r>
              <a:rPr dirty="0" sz="3850" spc="-5">
                <a:solidFill>
                  <a:srgbClr val="000000"/>
                </a:solidFill>
              </a:rPr>
              <a:t>Önleyici</a:t>
            </a:r>
            <a:r>
              <a:rPr dirty="0" sz="3850" spc="-50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Okul</a:t>
            </a:r>
            <a:r>
              <a:rPr dirty="0" sz="3850" spc="-5">
                <a:solidFill>
                  <a:srgbClr val="000000"/>
                </a:solidFill>
              </a:rPr>
              <a:t> </a:t>
            </a:r>
            <a:r>
              <a:rPr dirty="0" sz="3850" spc="-30">
                <a:solidFill>
                  <a:srgbClr val="000000"/>
                </a:solidFill>
              </a:rPr>
              <a:t>Yaklaşımı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720386" y="2513953"/>
            <a:ext cx="8958580" cy="3799204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just" marL="213360" indent="-201295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5">
                <a:latin typeface="Calibri"/>
                <a:cs typeface="Calibri"/>
              </a:rPr>
              <a:t>Öğretmenlere</a:t>
            </a:r>
            <a:r>
              <a:rPr dirty="0" sz="2250" spc="10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akran</a:t>
            </a:r>
            <a:r>
              <a:rPr dirty="0" sz="2250" spc="45">
                <a:latin typeface="Calibri"/>
                <a:cs typeface="Calibri"/>
              </a:rPr>
              <a:t> </a:t>
            </a:r>
            <a:r>
              <a:rPr dirty="0" sz="2250">
                <a:latin typeface="Calibri"/>
                <a:cs typeface="Calibri"/>
              </a:rPr>
              <a:t>zorbalığı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konusunda</a:t>
            </a:r>
            <a:r>
              <a:rPr dirty="0" sz="2250" spc="15">
                <a:latin typeface="Calibri"/>
                <a:cs typeface="Calibri"/>
              </a:rPr>
              <a:t> </a:t>
            </a:r>
            <a:r>
              <a:rPr dirty="0" sz="2250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 b="1">
                <a:solidFill>
                  <a:srgbClr val="FF0000"/>
                </a:solidFill>
                <a:latin typeface="Calibri"/>
                <a:cs typeface="Calibri"/>
              </a:rPr>
              <a:t>eğitimler/seminerler</a:t>
            </a:r>
            <a:endParaRPr sz="2250">
              <a:latin typeface="Calibri"/>
              <a:cs typeface="Calibri"/>
            </a:endParaRPr>
          </a:p>
          <a:p>
            <a:pPr algn="just" marL="213360">
              <a:lnSpc>
                <a:spcPct val="100000"/>
              </a:lnSpc>
              <a:spcBef>
                <a:spcPts val="315"/>
              </a:spcBef>
            </a:pPr>
            <a:r>
              <a:rPr dirty="0" sz="2250" spc="5">
                <a:latin typeface="Calibri"/>
                <a:cs typeface="Calibri"/>
              </a:rPr>
              <a:t>verilmeli</a:t>
            </a:r>
            <a:r>
              <a:rPr dirty="0" sz="225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</a:t>
            </a:r>
            <a:r>
              <a:rPr dirty="0" sz="2250" spc="3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öğretmenler</a:t>
            </a:r>
            <a:r>
              <a:rPr dirty="0" sz="2250" spc="-20"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desteklenmeli.</a:t>
            </a:r>
            <a:endParaRPr sz="2250">
              <a:latin typeface="Calibri"/>
              <a:cs typeface="Calibri"/>
            </a:endParaRPr>
          </a:p>
          <a:p>
            <a:pPr algn="just" marL="213360" marR="853440" indent="-201295">
              <a:lnSpc>
                <a:spcPct val="11130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 spc="-10">
                <a:latin typeface="Calibri"/>
                <a:cs typeface="Calibri"/>
              </a:rPr>
              <a:t>Öğretmenler, </a:t>
            </a:r>
            <a:r>
              <a:rPr dirty="0" sz="2250">
                <a:latin typeface="Calibri"/>
                <a:cs typeface="Calibri"/>
              </a:rPr>
              <a:t>akran </a:t>
            </a:r>
            <a:r>
              <a:rPr dirty="0" sz="2250" spc="5">
                <a:latin typeface="Calibri"/>
                <a:cs typeface="Calibri"/>
              </a:rPr>
              <a:t>zorbalığını 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önleme </a:t>
            </a:r>
            <a:r>
              <a:rPr dirty="0" sz="2250" spc="-5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müdahale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politikalarının </a:t>
            </a:r>
            <a:r>
              <a:rPr dirty="0" sz="2250" spc="-4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hazırlanması, uygulanması </a:t>
            </a:r>
            <a:r>
              <a:rPr dirty="0" sz="2250" spc="-5">
                <a:latin typeface="Calibri"/>
                <a:cs typeface="Calibri"/>
              </a:rPr>
              <a:t>ve </a:t>
            </a:r>
            <a:r>
              <a:rPr dirty="0" sz="2250" spc="10">
                <a:latin typeface="Calibri"/>
                <a:cs typeface="Calibri"/>
              </a:rPr>
              <a:t>değerlendirilmesi </a:t>
            </a:r>
            <a:r>
              <a:rPr dirty="0" sz="2250" spc="5">
                <a:latin typeface="Calibri"/>
                <a:cs typeface="Calibri"/>
              </a:rPr>
              <a:t>konusunda </a:t>
            </a:r>
            <a:r>
              <a:rPr dirty="0" sz="2250">
                <a:latin typeface="Calibri"/>
                <a:cs typeface="Calibri"/>
              </a:rPr>
              <a:t>katkıda </a:t>
            </a:r>
            <a:r>
              <a:rPr dirty="0" sz="2250" spc="5">
                <a:latin typeface="Calibri"/>
                <a:cs typeface="Calibri"/>
              </a:rPr>
              <a:t> </a:t>
            </a:r>
            <a:r>
              <a:rPr dirty="0" sz="2250" spc="10">
                <a:latin typeface="Calibri"/>
                <a:cs typeface="Calibri"/>
              </a:rPr>
              <a:t>bulunmalı.</a:t>
            </a:r>
            <a:endParaRPr sz="2250">
              <a:latin typeface="Calibri"/>
              <a:cs typeface="Calibri"/>
            </a:endParaRPr>
          </a:p>
          <a:p>
            <a:pPr algn="just" marL="213360" marR="310515" indent="-201295">
              <a:lnSpc>
                <a:spcPct val="111500"/>
              </a:lnSpc>
              <a:spcBef>
                <a:spcPts val="8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latin typeface="Calibri"/>
                <a:cs typeface="Calibri"/>
              </a:rPr>
              <a:t>Akran zorbalığı olayına </a:t>
            </a:r>
            <a:r>
              <a:rPr dirty="0" sz="2250" spc="5">
                <a:latin typeface="Calibri"/>
                <a:cs typeface="Calibri"/>
              </a:rPr>
              <a:t>karışan öğrenciler </a:t>
            </a:r>
            <a:r>
              <a:rPr dirty="0" sz="2250" spc="10">
                <a:latin typeface="Calibri"/>
                <a:cs typeface="Calibri"/>
              </a:rPr>
              <a:t>(tüm </a:t>
            </a:r>
            <a:r>
              <a:rPr dirty="0" sz="2250">
                <a:latin typeface="Calibri"/>
                <a:cs typeface="Calibri"/>
              </a:rPr>
              <a:t>roller </a:t>
            </a:r>
            <a:r>
              <a:rPr dirty="0" sz="2250" spc="10">
                <a:latin typeface="Calibri"/>
                <a:cs typeface="Calibri"/>
              </a:rPr>
              <a:t>için) </a:t>
            </a:r>
            <a:r>
              <a:rPr dirty="0" sz="2250" spc="5">
                <a:latin typeface="Calibri"/>
                <a:cs typeface="Calibri"/>
              </a:rPr>
              <a:t>tespit </a:t>
            </a:r>
            <a:r>
              <a:rPr dirty="0" sz="2250" spc="10">
                <a:latin typeface="Calibri"/>
                <a:cs typeface="Calibri"/>
              </a:rPr>
              <a:t>edilmeli </a:t>
            </a:r>
            <a:r>
              <a:rPr dirty="0" sz="2250" spc="-495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ve </a:t>
            </a:r>
            <a:r>
              <a:rPr dirty="0" sz="2250" spc="10">
                <a:latin typeface="Calibri"/>
                <a:cs typeface="Calibri"/>
              </a:rPr>
              <a:t>uygun</a:t>
            </a:r>
            <a:r>
              <a:rPr dirty="0" sz="2250" spc="-25"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dirty="0" sz="22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latin typeface="Calibri"/>
                <a:cs typeface="Calibri"/>
              </a:rPr>
              <a:t>gerçekleştirilmeli.</a:t>
            </a:r>
            <a:endParaRPr sz="2250">
              <a:latin typeface="Calibri"/>
              <a:cs typeface="Calibri"/>
            </a:endParaRPr>
          </a:p>
          <a:p>
            <a:pPr algn="just" marL="213360" indent="-201295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25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dirty="0" sz="2250" spc="-2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dirty="0" sz="2250" spc="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dirty="0" sz="2250" spc="2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dirty="0" sz="2250" spc="-2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10" b="1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dirty="0" sz="22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50" spc="15" b="1">
                <a:solidFill>
                  <a:srgbClr val="FF0000"/>
                </a:solidFill>
                <a:latin typeface="Calibri"/>
                <a:cs typeface="Calibri"/>
              </a:rPr>
              <a:t>seminerleri</a:t>
            </a:r>
            <a:endParaRPr sz="2250">
              <a:latin typeface="Calibri"/>
              <a:cs typeface="Calibri"/>
            </a:endParaRPr>
          </a:p>
          <a:p>
            <a:pPr algn="just" marL="213360">
              <a:lnSpc>
                <a:spcPct val="100000"/>
              </a:lnSpc>
              <a:spcBef>
                <a:spcPts val="310"/>
              </a:spcBef>
            </a:pPr>
            <a:r>
              <a:rPr dirty="0" sz="2250" spc="5">
                <a:solidFill>
                  <a:srgbClr val="0F0100"/>
                </a:solidFill>
                <a:latin typeface="Calibri"/>
                <a:cs typeface="Calibri"/>
              </a:rPr>
              <a:t>düzenlenmeli</a:t>
            </a:r>
            <a:r>
              <a:rPr dirty="0" sz="2250" spc="-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-5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dirty="0" sz="225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dirty="0" sz="2250" spc="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15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dirty="0" sz="2250" spc="-2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dirty="0" sz="2250" spc="-2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5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dirty="0" sz="2250" spc="-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250" spc="10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5337" y="1246178"/>
            <a:ext cx="566039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Öğrencilerinize</a:t>
            </a:r>
            <a:r>
              <a:rPr dirty="0" sz="2100" spc="2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07A1A1"/>
                </a:solidFill>
                <a:latin typeface="Calibri"/>
                <a:cs typeface="Calibri"/>
              </a:rPr>
              <a:t>akran</a:t>
            </a:r>
            <a:r>
              <a:rPr dirty="0" sz="2100" spc="2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zorbalığı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hakkında</a:t>
            </a:r>
            <a:r>
              <a:rPr dirty="0" sz="2100" spc="3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bilgi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verin.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7533" y="1151573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3339" y="2948939"/>
            <a:ext cx="7934325" cy="821690"/>
          </a:xfrm>
          <a:custGeom>
            <a:avLst/>
            <a:gdLst/>
            <a:ahLst/>
            <a:cxnLst/>
            <a:rect l="l" t="t" r="r" b="b"/>
            <a:pathLst>
              <a:path w="7934325" h="821689">
                <a:moveTo>
                  <a:pt x="7933957" y="205752"/>
                </a:moveTo>
                <a:lnTo>
                  <a:pt x="7932433" y="196608"/>
                </a:lnTo>
                <a:lnTo>
                  <a:pt x="7931124" y="187464"/>
                </a:lnTo>
                <a:lnTo>
                  <a:pt x="7930909" y="185940"/>
                </a:lnTo>
                <a:lnTo>
                  <a:pt x="7929385" y="176796"/>
                </a:lnTo>
                <a:lnTo>
                  <a:pt x="7926337" y="167652"/>
                </a:lnTo>
                <a:lnTo>
                  <a:pt x="7924813" y="164604"/>
                </a:lnTo>
                <a:lnTo>
                  <a:pt x="7923276" y="161531"/>
                </a:lnTo>
                <a:lnTo>
                  <a:pt x="7923276" y="207276"/>
                </a:lnTo>
                <a:lnTo>
                  <a:pt x="7923276" y="585228"/>
                </a:lnTo>
                <a:lnTo>
                  <a:pt x="7918717" y="612660"/>
                </a:lnTo>
                <a:lnTo>
                  <a:pt x="7918717" y="611136"/>
                </a:lnTo>
                <a:lnTo>
                  <a:pt x="7915669" y="620280"/>
                </a:lnTo>
                <a:lnTo>
                  <a:pt x="7911097" y="627900"/>
                </a:lnTo>
                <a:lnTo>
                  <a:pt x="7912621" y="627900"/>
                </a:lnTo>
                <a:lnTo>
                  <a:pt x="7906525" y="635520"/>
                </a:lnTo>
                <a:lnTo>
                  <a:pt x="7908049" y="635520"/>
                </a:lnTo>
                <a:lnTo>
                  <a:pt x="7901953" y="641616"/>
                </a:lnTo>
                <a:lnTo>
                  <a:pt x="7896530" y="648385"/>
                </a:lnTo>
                <a:lnTo>
                  <a:pt x="7889761" y="653808"/>
                </a:lnTo>
                <a:lnTo>
                  <a:pt x="7883665" y="659904"/>
                </a:lnTo>
                <a:lnTo>
                  <a:pt x="7883665" y="658380"/>
                </a:lnTo>
                <a:lnTo>
                  <a:pt x="7876045" y="664476"/>
                </a:lnTo>
                <a:lnTo>
                  <a:pt x="7876045" y="662952"/>
                </a:lnTo>
                <a:lnTo>
                  <a:pt x="7868425" y="667524"/>
                </a:lnTo>
                <a:lnTo>
                  <a:pt x="7859281" y="670572"/>
                </a:lnTo>
                <a:lnTo>
                  <a:pt x="7860805" y="670572"/>
                </a:lnTo>
                <a:lnTo>
                  <a:pt x="7833360" y="675144"/>
                </a:lnTo>
                <a:lnTo>
                  <a:pt x="592848" y="675144"/>
                </a:lnTo>
                <a:lnTo>
                  <a:pt x="565416" y="670572"/>
                </a:lnTo>
                <a:lnTo>
                  <a:pt x="557796" y="667524"/>
                </a:lnTo>
                <a:lnTo>
                  <a:pt x="556602" y="666813"/>
                </a:lnTo>
                <a:lnTo>
                  <a:pt x="669036" y="588264"/>
                </a:lnTo>
                <a:lnTo>
                  <a:pt x="669036" y="117360"/>
                </a:lnTo>
                <a:lnTo>
                  <a:pt x="7842517" y="117360"/>
                </a:lnTo>
                <a:lnTo>
                  <a:pt x="7851661" y="118884"/>
                </a:lnTo>
                <a:lnTo>
                  <a:pt x="7860805" y="121932"/>
                </a:lnTo>
                <a:lnTo>
                  <a:pt x="7859281" y="121932"/>
                </a:lnTo>
                <a:lnTo>
                  <a:pt x="7868425" y="124980"/>
                </a:lnTo>
                <a:lnTo>
                  <a:pt x="7868425" y="123456"/>
                </a:lnTo>
                <a:lnTo>
                  <a:pt x="7883665" y="132600"/>
                </a:lnTo>
                <a:lnTo>
                  <a:pt x="7889761" y="137172"/>
                </a:lnTo>
                <a:lnTo>
                  <a:pt x="7897381" y="143268"/>
                </a:lnTo>
                <a:lnTo>
                  <a:pt x="7895857" y="143268"/>
                </a:lnTo>
                <a:lnTo>
                  <a:pt x="7901953" y="149364"/>
                </a:lnTo>
                <a:lnTo>
                  <a:pt x="7908049" y="156984"/>
                </a:lnTo>
                <a:lnTo>
                  <a:pt x="7906525" y="156984"/>
                </a:lnTo>
                <a:lnTo>
                  <a:pt x="7912621" y="164604"/>
                </a:lnTo>
                <a:lnTo>
                  <a:pt x="7911097" y="163080"/>
                </a:lnTo>
                <a:lnTo>
                  <a:pt x="7915669" y="172224"/>
                </a:lnTo>
                <a:lnTo>
                  <a:pt x="7918717" y="179844"/>
                </a:lnTo>
                <a:lnTo>
                  <a:pt x="7920241" y="188988"/>
                </a:lnTo>
                <a:lnTo>
                  <a:pt x="7920241" y="187464"/>
                </a:lnTo>
                <a:lnTo>
                  <a:pt x="7921765" y="198132"/>
                </a:lnTo>
                <a:lnTo>
                  <a:pt x="7921765" y="196608"/>
                </a:lnTo>
                <a:lnTo>
                  <a:pt x="7923276" y="207276"/>
                </a:lnTo>
                <a:lnTo>
                  <a:pt x="7923276" y="161531"/>
                </a:lnTo>
                <a:lnTo>
                  <a:pt x="7889761" y="123456"/>
                </a:lnTo>
                <a:lnTo>
                  <a:pt x="7880617" y="118884"/>
                </a:lnTo>
                <a:lnTo>
                  <a:pt x="7878077" y="117360"/>
                </a:lnTo>
                <a:lnTo>
                  <a:pt x="7872997" y="114312"/>
                </a:lnTo>
                <a:lnTo>
                  <a:pt x="7863853" y="111264"/>
                </a:lnTo>
                <a:lnTo>
                  <a:pt x="7853185" y="108216"/>
                </a:lnTo>
                <a:lnTo>
                  <a:pt x="7844041" y="106692"/>
                </a:lnTo>
                <a:lnTo>
                  <a:pt x="669036" y="106692"/>
                </a:lnTo>
                <a:lnTo>
                  <a:pt x="669036" y="0"/>
                </a:lnTo>
                <a:lnTo>
                  <a:pt x="335292" y="233172"/>
                </a:lnTo>
                <a:lnTo>
                  <a:pt x="0" y="0"/>
                </a:lnTo>
                <a:lnTo>
                  <a:pt x="0" y="588264"/>
                </a:lnTo>
                <a:lnTo>
                  <a:pt x="335292" y="821436"/>
                </a:lnTo>
                <a:lnTo>
                  <a:pt x="545693" y="674433"/>
                </a:lnTo>
                <a:lnTo>
                  <a:pt x="553224" y="678192"/>
                </a:lnTo>
                <a:lnTo>
                  <a:pt x="571512" y="684288"/>
                </a:lnTo>
                <a:lnTo>
                  <a:pt x="582180" y="685812"/>
                </a:lnTo>
                <a:lnTo>
                  <a:pt x="7844041" y="685812"/>
                </a:lnTo>
                <a:lnTo>
                  <a:pt x="7853185" y="684288"/>
                </a:lnTo>
                <a:lnTo>
                  <a:pt x="7863853" y="681240"/>
                </a:lnTo>
                <a:lnTo>
                  <a:pt x="7872997" y="678192"/>
                </a:lnTo>
                <a:lnTo>
                  <a:pt x="7878077" y="675144"/>
                </a:lnTo>
                <a:lnTo>
                  <a:pt x="7880617" y="673620"/>
                </a:lnTo>
                <a:lnTo>
                  <a:pt x="7889761" y="669048"/>
                </a:lnTo>
                <a:lnTo>
                  <a:pt x="7895476" y="664476"/>
                </a:lnTo>
                <a:lnTo>
                  <a:pt x="7901191" y="659904"/>
                </a:lnTo>
                <a:lnTo>
                  <a:pt x="7905001" y="656856"/>
                </a:lnTo>
                <a:lnTo>
                  <a:pt x="7911097" y="649236"/>
                </a:lnTo>
                <a:lnTo>
                  <a:pt x="7912316" y="647712"/>
                </a:lnTo>
                <a:lnTo>
                  <a:pt x="7917193" y="641616"/>
                </a:lnTo>
                <a:lnTo>
                  <a:pt x="7921765" y="632472"/>
                </a:lnTo>
                <a:lnTo>
                  <a:pt x="7926337" y="624852"/>
                </a:lnTo>
                <a:lnTo>
                  <a:pt x="7929385" y="615708"/>
                </a:lnTo>
                <a:lnTo>
                  <a:pt x="7929816" y="612660"/>
                </a:lnTo>
                <a:lnTo>
                  <a:pt x="7930909" y="605040"/>
                </a:lnTo>
                <a:lnTo>
                  <a:pt x="7932433" y="595896"/>
                </a:lnTo>
                <a:lnTo>
                  <a:pt x="7933957" y="585228"/>
                </a:lnTo>
                <a:lnTo>
                  <a:pt x="7933957" y="205752"/>
                </a:lnTo>
                <a:close/>
              </a:path>
            </a:pathLst>
          </a:custGeom>
          <a:solidFill>
            <a:srgbClr val="8EAA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48101" y="1922823"/>
            <a:ext cx="7795259" cy="286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0" indent="-201295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534035" algn="l"/>
              </a:tabLst>
            </a:pPr>
            <a:r>
              <a:rPr dirty="0" sz="2100" spc="-10">
                <a:latin typeface="Calibri"/>
                <a:cs typeface="Calibri"/>
              </a:rPr>
              <a:t>Akran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zorbalığının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tanımı,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türleri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sonuçları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hakkında</a:t>
            </a:r>
            <a:r>
              <a:rPr dirty="0" sz="2100" spc="-15">
                <a:latin typeface="Calibri"/>
                <a:cs typeface="Calibri"/>
              </a:rPr>
              <a:t> konuşun.</a:t>
            </a:r>
            <a:endParaRPr sz="2100">
              <a:latin typeface="Calibri"/>
              <a:cs typeface="Calibri"/>
            </a:endParaRPr>
          </a:p>
          <a:p>
            <a:pPr marL="533400" indent="-201295">
              <a:lnSpc>
                <a:spcPts val="2395"/>
              </a:lnSpc>
              <a:buFont typeface="Arial MT"/>
              <a:buChar char="•"/>
              <a:tabLst>
                <a:tab pos="534035" algn="l"/>
              </a:tabLst>
            </a:pPr>
            <a:r>
              <a:rPr dirty="0" sz="2100" spc="-10">
                <a:latin typeface="Calibri"/>
                <a:cs typeface="Calibri"/>
              </a:rPr>
              <a:t>Akran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zorbalığını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neden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önlememiz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gerektiğini </a:t>
            </a:r>
            <a:r>
              <a:rPr dirty="0" sz="2100" spc="-5">
                <a:latin typeface="Calibri"/>
                <a:cs typeface="Calibri"/>
              </a:rPr>
              <a:t>açıklayın.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aseline="-1763" sz="4725" spc="-67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-4409" sz="4725" spc="-675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baseline="-1763" sz="4725" spc="-67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4409" sz="4725" spc="-675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dirty="0" baseline="-4409" sz="4725" spc="472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100" spc="-5" b="1">
                <a:solidFill>
                  <a:srgbClr val="8EAADB"/>
                </a:solidFill>
                <a:latin typeface="Calibri"/>
                <a:cs typeface="Calibri"/>
              </a:rPr>
              <a:t>Olumlu</a:t>
            </a:r>
            <a:r>
              <a:rPr dirty="0" sz="2100" spc="15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8EAADB"/>
                </a:solidFill>
                <a:latin typeface="Calibri"/>
                <a:cs typeface="Calibri"/>
              </a:rPr>
              <a:t>rol</a:t>
            </a:r>
            <a:r>
              <a:rPr dirty="0" sz="2100" spc="-5" b="1">
                <a:solidFill>
                  <a:srgbClr val="8EAADB"/>
                </a:solidFill>
                <a:latin typeface="Calibri"/>
                <a:cs typeface="Calibri"/>
              </a:rPr>
              <a:t> model</a:t>
            </a:r>
            <a:r>
              <a:rPr dirty="0" sz="2100" spc="15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8EAADB"/>
                </a:solidFill>
                <a:latin typeface="Calibri"/>
                <a:cs typeface="Calibri"/>
              </a:rPr>
              <a:t>olun,</a:t>
            </a:r>
            <a:r>
              <a:rPr dirty="0" sz="2100" spc="10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8EAADB"/>
                </a:solidFill>
                <a:latin typeface="Calibri"/>
                <a:cs typeface="Calibri"/>
              </a:rPr>
              <a:t>zorbalık</a:t>
            </a:r>
            <a:r>
              <a:rPr dirty="0" sz="2100" spc="5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8EAADB"/>
                </a:solidFill>
                <a:latin typeface="Calibri"/>
                <a:cs typeface="Calibri"/>
              </a:rPr>
              <a:t>olaylarına</a:t>
            </a:r>
            <a:r>
              <a:rPr dirty="0" sz="2100" spc="20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8EAADB"/>
                </a:solidFill>
                <a:latin typeface="Calibri"/>
                <a:cs typeface="Calibri"/>
              </a:rPr>
              <a:t>hemen</a:t>
            </a:r>
            <a:r>
              <a:rPr dirty="0" sz="2100" spc="10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8EAADB"/>
                </a:solidFill>
                <a:latin typeface="Calibri"/>
                <a:cs typeface="Calibri"/>
              </a:rPr>
              <a:t>müdahale</a:t>
            </a:r>
            <a:r>
              <a:rPr dirty="0" sz="2100" spc="20" b="1">
                <a:solidFill>
                  <a:srgbClr val="8EAADB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8EAADB"/>
                </a:solidFill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  <a:p>
            <a:pPr marL="586740" indent="-240029">
              <a:lnSpc>
                <a:spcPct val="100000"/>
              </a:lnSpc>
              <a:spcBef>
                <a:spcPts val="2095"/>
              </a:spcBef>
              <a:buSzPct val="76190"/>
              <a:buFont typeface="Arial MT"/>
              <a:buChar char="•"/>
              <a:tabLst>
                <a:tab pos="586740" algn="l"/>
                <a:tab pos="587375" algn="l"/>
              </a:tabLst>
            </a:pPr>
            <a:r>
              <a:rPr dirty="0" sz="2100" spc="-5">
                <a:latin typeface="Calibri"/>
                <a:cs typeface="Calibri"/>
              </a:rPr>
              <a:t>Bu</a:t>
            </a:r>
            <a:r>
              <a:rPr dirty="0" sz="2100" spc="-10">
                <a:latin typeface="Calibri"/>
                <a:cs typeface="Calibri"/>
              </a:rPr>
              <a:t> okulda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akran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zorbalığının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asla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kabul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edilemeyeceğini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açıklayın.</a:t>
            </a:r>
            <a:endParaRPr sz="2100">
              <a:latin typeface="Calibri"/>
              <a:cs typeface="Calibri"/>
            </a:endParaRPr>
          </a:p>
          <a:p>
            <a:pPr marL="586740" marR="523240" indent="-239395">
              <a:lnSpc>
                <a:spcPct val="100000"/>
              </a:lnSpc>
              <a:spcBef>
                <a:spcPts val="15"/>
              </a:spcBef>
              <a:buSzPct val="76190"/>
              <a:buFont typeface="Arial MT"/>
              <a:buChar char="•"/>
              <a:tabLst>
                <a:tab pos="586740" algn="l"/>
                <a:tab pos="587375" algn="l"/>
              </a:tabLst>
            </a:pP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içerisindeki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tutum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davranışlarınız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ile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şiddete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karşı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olan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tavrınızı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gösterin.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0304" y="4858511"/>
            <a:ext cx="7452359" cy="820419"/>
          </a:xfrm>
          <a:custGeom>
            <a:avLst/>
            <a:gdLst/>
            <a:ahLst/>
            <a:cxnLst/>
            <a:rect l="l" t="t" r="r" b="b"/>
            <a:pathLst>
              <a:path w="7452359" h="820420">
                <a:moveTo>
                  <a:pt x="7452360" y="269748"/>
                </a:moveTo>
                <a:lnTo>
                  <a:pt x="7450836" y="259080"/>
                </a:lnTo>
                <a:lnTo>
                  <a:pt x="7444740" y="240792"/>
                </a:lnTo>
                <a:lnTo>
                  <a:pt x="7442454" y="236220"/>
                </a:lnTo>
                <a:lnTo>
                  <a:pt x="7441692" y="234696"/>
                </a:lnTo>
                <a:lnTo>
                  <a:pt x="7441692" y="271272"/>
                </a:lnTo>
                <a:lnTo>
                  <a:pt x="7441692" y="667512"/>
                </a:lnTo>
                <a:lnTo>
                  <a:pt x="7440168" y="676656"/>
                </a:lnTo>
                <a:lnTo>
                  <a:pt x="7437120" y="685800"/>
                </a:lnTo>
                <a:lnTo>
                  <a:pt x="7437120" y="684276"/>
                </a:lnTo>
                <a:lnTo>
                  <a:pt x="7434072" y="693420"/>
                </a:lnTo>
                <a:lnTo>
                  <a:pt x="7431024" y="701040"/>
                </a:lnTo>
                <a:lnTo>
                  <a:pt x="7426452" y="708660"/>
                </a:lnTo>
                <a:lnTo>
                  <a:pt x="7420356" y="714756"/>
                </a:lnTo>
                <a:lnTo>
                  <a:pt x="7421880" y="714756"/>
                </a:lnTo>
                <a:lnTo>
                  <a:pt x="7415784" y="722376"/>
                </a:lnTo>
                <a:lnTo>
                  <a:pt x="7415784" y="720852"/>
                </a:lnTo>
                <a:lnTo>
                  <a:pt x="7408164" y="726948"/>
                </a:lnTo>
                <a:lnTo>
                  <a:pt x="7409688" y="726948"/>
                </a:lnTo>
                <a:lnTo>
                  <a:pt x="7402068" y="733044"/>
                </a:lnTo>
                <a:lnTo>
                  <a:pt x="7394435" y="737616"/>
                </a:lnTo>
                <a:lnTo>
                  <a:pt x="7394435" y="736092"/>
                </a:lnTo>
                <a:lnTo>
                  <a:pt x="7386828" y="740664"/>
                </a:lnTo>
                <a:lnTo>
                  <a:pt x="7379208" y="743712"/>
                </a:lnTo>
                <a:lnTo>
                  <a:pt x="7351776" y="748284"/>
                </a:lnTo>
                <a:lnTo>
                  <a:pt x="469392" y="748284"/>
                </a:lnTo>
                <a:lnTo>
                  <a:pt x="443877" y="744042"/>
                </a:lnTo>
                <a:lnTo>
                  <a:pt x="669036" y="586740"/>
                </a:lnTo>
                <a:lnTo>
                  <a:pt x="669036" y="190500"/>
                </a:lnTo>
                <a:lnTo>
                  <a:pt x="7360920" y="190500"/>
                </a:lnTo>
                <a:lnTo>
                  <a:pt x="7370064" y="192024"/>
                </a:lnTo>
                <a:lnTo>
                  <a:pt x="7379208" y="195072"/>
                </a:lnTo>
                <a:lnTo>
                  <a:pt x="7386828" y="198120"/>
                </a:lnTo>
                <a:lnTo>
                  <a:pt x="7386828" y="196596"/>
                </a:lnTo>
                <a:lnTo>
                  <a:pt x="7409688" y="210312"/>
                </a:lnTo>
                <a:lnTo>
                  <a:pt x="7408164" y="210312"/>
                </a:lnTo>
                <a:lnTo>
                  <a:pt x="7415784" y="216408"/>
                </a:lnTo>
                <a:lnTo>
                  <a:pt x="7421880" y="222504"/>
                </a:lnTo>
                <a:lnTo>
                  <a:pt x="7420356" y="222504"/>
                </a:lnTo>
                <a:lnTo>
                  <a:pt x="7426452" y="230124"/>
                </a:lnTo>
                <a:lnTo>
                  <a:pt x="7431024" y="237744"/>
                </a:lnTo>
                <a:lnTo>
                  <a:pt x="7431024" y="236220"/>
                </a:lnTo>
                <a:lnTo>
                  <a:pt x="7434072" y="245364"/>
                </a:lnTo>
                <a:lnTo>
                  <a:pt x="7437120" y="252984"/>
                </a:lnTo>
                <a:lnTo>
                  <a:pt x="7440168" y="262128"/>
                </a:lnTo>
                <a:lnTo>
                  <a:pt x="7441692" y="271272"/>
                </a:lnTo>
                <a:lnTo>
                  <a:pt x="7441692" y="234696"/>
                </a:lnTo>
                <a:lnTo>
                  <a:pt x="7408164" y="196596"/>
                </a:lnTo>
                <a:lnTo>
                  <a:pt x="7397496" y="190500"/>
                </a:lnTo>
                <a:lnTo>
                  <a:pt x="7391400" y="187452"/>
                </a:lnTo>
                <a:lnTo>
                  <a:pt x="7373112" y="181356"/>
                </a:lnTo>
                <a:lnTo>
                  <a:pt x="7362444" y="179832"/>
                </a:lnTo>
                <a:lnTo>
                  <a:pt x="669036" y="179832"/>
                </a:lnTo>
                <a:lnTo>
                  <a:pt x="669036" y="0"/>
                </a:lnTo>
                <a:lnTo>
                  <a:pt x="335267" y="233172"/>
                </a:lnTo>
                <a:lnTo>
                  <a:pt x="0" y="0"/>
                </a:lnTo>
                <a:lnTo>
                  <a:pt x="0" y="586740"/>
                </a:lnTo>
                <a:lnTo>
                  <a:pt x="335267" y="819912"/>
                </a:lnTo>
                <a:lnTo>
                  <a:pt x="432244" y="752170"/>
                </a:lnTo>
                <a:lnTo>
                  <a:pt x="438912" y="754380"/>
                </a:lnTo>
                <a:lnTo>
                  <a:pt x="449580" y="757428"/>
                </a:lnTo>
                <a:lnTo>
                  <a:pt x="458724" y="758952"/>
                </a:lnTo>
                <a:lnTo>
                  <a:pt x="7362444" y="758952"/>
                </a:lnTo>
                <a:lnTo>
                  <a:pt x="7373112" y="757428"/>
                </a:lnTo>
                <a:lnTo>
                  <a:pt x="7391400" y="751332"/>
                </a:lnTo>
                <a:lnTo>
                  <a:pt x="7397496" y="748284"/>
                </a:lnTo>
                <a:lnTo>
                  <a:pt x="7400544" y="746760"/>
                </a:lnTo>
                <a:lnTo>
                  <a:pt x="7408164" y="742188"/>
                </a:lnTo>
                <a:lnTo>
                  <a:pt x="7413879" y="737616"/>
                </a:lnTo>
                <a:lnTo>
                  <a:pt x="7423404" y="729996"/>
                </a:lnTo>
                <a:lnTo>
                  <a:pt x="7429500" y="722376"/>
                </a:lnTo>
                <a:lnTo>
                  <a:pt x="7435596" y="714756"/>
                </a:lnTo>
                <a:lnTo>
                  <a:pt x="7440168" y="707136"/>
                </a:lnTo>
                <a:lnTo>
                  <a:pt x="7444740" y="697992"/>
                </a:lnTo>
                <a:lnTo>
                  <a:pt x="7447788" y="688848"/>
                </a:lnTo>
                <a:lnTo>
                  <a:pt x="7448651" y="685800"/>
                </a:lnTo>
                <a:lnTo>
                  <a:pt x="7450836" y="678180"/>
                </a:lnTo>
                <a:lnTo>
                  <a:pt x="7452360" y="669036"/>
                </a:lnTo>
                <a:lnTo>
                  <a:pt x="7452360" y="26974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86694" y="5168924"/>
            <a:ext cx="45802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 b="1">
                <a:solidFill>
                  <a:srgbClr val="0070BF"/>
                </a:solidFill>
                <a:latin typeface="Calibri"/>
                <a:cs typeface="Calibri"/>
              </a:rPr>
              <a:t>Öğrencilerle</a:t>
            </a:r>
            <a:r>
              <a:rPr dirty="0" sz="2100" spc="40" b="1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0070BF"/>
                </a:solidFill>
                <a:latin typeface="Calibri"/>
                <a:cs typeface="Calibri"/>
              </a:rPr>
              <a:t>yakın</a:t>
            </a:r>
            <a:r>
              <a:rPr dirty="0" sz="2100" spc="15" b="1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0070BF"/>
                </a:solidFill>
                <a:latin typeface="Calibri"/>
                <a:cs typeface="Calibri"/>
              </a:rPr>
              <a:t>ve</a:t>
            </a:r>
            <a:r>
              <a:rPr dirty="0" sz="2100" spc="20" b="1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070BF"/>
                </a:solidFill>
                <a:latin typeface="Calibri"/>
                <a:cs typeface="Calibri"/>
              </a:rPr>
              <a:t>sıcak</a:t>
            </a:r>
            <a:r>
              <a:rPr dirty="0" sz="2100" spc="5" b="1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070BF"/>
                </a:solidFill>
                <a:latin typeface="Calibri"/>
                <a:cs typeface="Calibri"/>
              </a:rPr>
              <a:t>ilişkiler</a:t>
            </a:r>
            <a:r>
              <a:rPr dirty="0" sz="2100" spc="15" b="1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070BF"/>
                </a:solidFill>
                <a:latin typeface="Calibri"/>
                <a:cs typeface="Calibri"/>
              </a:rPr>
              <a:t>kurun.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760" y="5783013"/>
            <a:ext cx="6726555" cy="987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1460" marR="5080" indent="-239395">
              <a:lnSpc>
                <a:spcPct val="100200"/>
              </a:lnSpc>
              <a:spcBef>
                <a:spcPts val="95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30">
                <a:latin typeface="Calibri"/>
                <a:cs typeface="Calibri"/>
              </a:rPr>
              <a:t>Yakın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sıcak </a:t>
            </a:r>
            <a:r>
              <a:rPr dirty="0" sz="2100" spc="-5">
                <a:latin typeface="Calibri"/>
                <a:cs typeface="Calibri"/>
              </a:rPr>
              <a:t>ilişkiler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kurarak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öğrencilerin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size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güvenmesine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yardımcı</a:t>
            </a:r>
            <a:r>
              <a:rPr dirty="0" sz="2100" spc="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olun.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Bu</a:t>
            </a:r>
            <a:r>
              <a:rPr dirty="0" sz="2100" spc="5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sayede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öğrenciler</a:t>
            </a:r>
            <a:r>
              <a:rPr dirty="0" sz="2100" spc="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 spc="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olaylarını </a:t>
            </a:r>
            <a:r>
              <a:rPr dirty="0" sz="2100" spc="-5">
                <a:latin typeface="Calibri"/>
                <a:cs typeface="Calibri"/>
              </a:rPr>
              <a:t> sizinle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paylaşacaktır.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90222" y="828548"/>
            <a:ext cx="550926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ÖĞRETMENLER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NELER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-35">
                <a:solidFill>
                  <a:srgbClr val="FF0000"/>
                </a:solidFill>
              </a:rPr>
              <a:t>YAPABİLİR?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(UZUN</a:t>
            </a:r>
            <a:r>
              <a:rPr dirty="0" spc="-20">
                <a:solidFill>
                  <a:srgbClr val="FF0000"/>
                </a:solidFill>
              </a:rPr>
              <a:t> VADELİ)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61801" y="4992166"/>
            <a:ext cx="3314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90055" y="1881672"/>
            <a:ext cx="6500495" cy="98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Sınıf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içerisindeki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arkadaşlık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dinamiklerini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yakından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tanıyın.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>
                <a:latin typeface="Calibri"/>
                <a:cs typeface="Calibri"/>
              </a:rPr>
              <a:t>Olumlu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disiplin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yöntemleri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kullanın.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100" spc="-15">
                <a:latin typeface="Calibri"/>
                <a:cs typeface="Calibri"/>
              </a:rPr>
              <a:t>Rekabetçi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eğitim</a:t>
            </a:r>
            <a:r>
              <a:rPr dirty="0" sz="2100" spc="-10">
                <a:latin typeface="Calibri"/>
                <a:cs typeface="Calibri"/>
              </a:rPr>
              <a:t> yerine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işbirlikçi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öğrenmeye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önem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verin.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1980" algn="l"/>
              </a:tabLst>
            </a:pPr>
            <a:r>
              <a:rPr dirty="0" sz="2800" spc="5" b="0">
                <a:solidFill>
                  <a:srgbClr val="FFFFFF"/>
                </a:solidFill>
                <a:latin typeface="Calibri"/>
                <a:cs typeface="Calibri"/>
              </a:rPr>
              <a:t>4.	</a:t>
            </a:r>
            <a:r>
              <a:rPr dirty="0" spc="-5"/>
              <a:t>Olumlu</a:t>
            </a:r>
            <a:r>
              <a:rPr dirty="0"/>
              <a:t> </a:t>
            </a:r>
            <a:r>
              <a:rPr dirty="0" spc="-5"/>
              <a:t>bir</a:t>
            </a:r>
            <a:r>
              <a:rPr dirty="0"/>
              <a:t> </a:t>
            </a:r>
            <a:r>
              <a:rPr dirty="0" spc="-5"/>
              <a:t>sınıf</a:t>
            </a:r>
            <a:r>
              <a:rPr dirty="0" spc="5"/>
              <a:t> </a:t>
            </a:r>
            <a:r>
              <a:rPr dirty="0" spc="-10"/>
              <a:t>ortamı</a:t>
            </a:r>
            <a:r>
              <a:rPr dirty="0"/>
              <a:t> </a:t>
            </a:r>
            <a:r>
              <a:rPr dirty="0" spc="-20"/>
              <a:t>yaratın.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6763" y="2869691"/>
            <a:ext cx="7521575" cy="821690"/>
          </a:xfrm>
          <a:custGeom>
            <a:avLst/>
            <a:gdLst/>
            <a:ahLst/>
            <a:cxnLst/>
            <a:rect l="l" t="t" r="r" b="b"/>
            <a:pathLst>
              <a:path w="7521575" h="821689">
                <a:moveTo>
                  <a:pt x="7520953" y="246900"/>
                </a:moveTo>
                <a:lnTo>
                  <a:pt x="7519429" y="236232"/>
                </a:lnTo>
                <a:lnTo>
                  <a:pt x="7518159" y="228612"/>
                </a:lnTo>
                <a:lnTo>
                  <a:pt x="7516381" y="217944"/>
                </a:lnTo>
                <a:lnTo>
                  <a:pt x="7514349" y="211848"/>
                </a:lnTo>
                <a:lnTo>
                  <a:pt x="7513333" y="208800"/>
                </a:lnTo>
                <a:lnTo>
                  <a:pt x="7508761" y="199656"/>
                </a:lnTo>
                <a:lnTo>
                  <a:pt x="7508761" y="237756"/>
                </a:lnTo>
                <a:lnTo>
                  <a:pt x="7508761" y="635520"/>
                </a:lnTo>
                <a:lnTo>
                  <a:pt x="7507237" y="644664"/>
                </a:lnTo>
                <a:lnTo>
                  <a:pt x="7507237" y="643140"/>
                </a:lnTo>
                <a:lnTo>
                  <a:pt x="7505713" y="652284"/>
                </a:lnTo>
                <a:lnTo>
                  <a:pt x="7502665" y="661428"/>
                </a:lnTo>
                <a:lnTo>
                  <a:pt x="7502665" y="659904"/>
                </a:lnTo>
                <a:lnTo>
                  <a:pt x="7498093" y="669048"/>
                </a:lnTo>
                <a:lnTo>
                  <a:pt x="7498093" y="667524"/>
                </a:lnTo>
                <a:lnTo>
                  <a:pt x="7493521" y="676668"/>
                </a:lnTo>
                <a:lnTo>
                  <a:pt x="7495045" y="675144"/>
                </a:lnTo>
                <a:lnTo>
                  <a:pt x="7488949" y="682764"/>
                </a:lnTo>
                <a:lnTo>
                  <a:pt x="7455421" y="708672"/>
                </a:lnTo>
                <a:lnTo>
                  <a:pt x="7429513" y="714768"/>
                </a:lnTo>
                <a:lnTo>
                  <a:pt x="528828" y="714768"/>
                </a:lnTo>
                <a:lnTo>
                  <a:pt x="510540" y="711720"/>
                </a:lnTo>
                <a:lnTo>
                  <a:pt x="502920" y="708672"/>
                </a:lnTo>
                <a:lnTo>
                  <a:pt x="499719" y="707085"/>
                </a:lnTo>
                <a:lnTo>
                  <a:pt x="670572" y="588264"/>
                </a:lnTo>
                <a:lnTo>
                  <a:pt x="670572" y="158508"/>
                </a:lnTo>
                <a:lnTo>
                  <a:pt x="7429513" y="158508"/>
                </a:lnTo>
                <a:lnTo>
                  <a:pt x="7438644" y="160032"/>
                </a:lnTo>
                <a:lnTo>
                  <a:pt x="7446277" y="161556"/>
                </a:lnTo>
                <a:lnTo>
                  <a:pt x="7455421" y="164604"/>
                </a:lnTo>
                <a:lnTo>
                  <a:pt x="7470661" y="173748"/>
                </a:lnTo>
                <a:lnTo>
                  <a:pt x="7470661" y="172224"/>
                </a:lnTo>
                <a:lnTo>
                  <a:pt x="7488949" y="190512"/>
                </a:lnTo>
                <a:lnTo>
                  <a:pt x="7495045" y="198132"/>
                </a:lnTo>
                <a:lnTo>
                  <a:pt x="7493521" y="196608"/>
                </a:lnTo>
                <a:lnTo>
                  <a:pt x="7498093" y="204228"/>
                </a:lnTo>
                <a:lnTo>
                  <a:pt x="7502665" y="213372"/>
                </a:lnTo>
                <a:lnTo>
                  <a:pt x="7502665" y="211848"/>
                </a:lnTo>
                <a:lnTo>
                  <a:pt x="7505713" y="220992"/>
                </a:lnTo>
                <a:lnTo>
                  <a:pt x="7507237" y="230136"/>
                </a:lnTo>
                <a:lnTo>
                  <a:pt x="7507237" y="228612"/>
                </a:lnTo>
                <a:lnTo>
                  <a:pt x="7508761" y="237756"/>
                </a:lnTo>
                <a:lnTo>
                  <a:pt x="7508761" y="199656"/>
                </a:lnTo>
                <a:lnTo>
                  <a:pt x="7507999" y="198132"/>
                </a:lnTo>
                <a:lnTo>
                  <a:pt x="7504189" y="190512"/>
                </a:lnTo>
                <a:lnTo>
                  <a:pt x="7498093" y="182892"/>
                </a:lnTo>
                <a:lnTo>
                  <a:pt x="7487425" y="172224"/>
                </a:lnTo>
                <a:lnTo>
                  <a:pt x="7484377" y="169176"/>
                </a:lnTo>
                <a:lnTo>
                  <a:pt x="7476744" y="164604"/>
                </a:lnTo>
                <a:lnTo>
                  <a:pt x="7467613" y="158508"/>
                </a:lnTo>
                <a:lnTo>
                  <a:pt x="7459993" y="153936"/>
                </a:lnTo>
                <a:lnTo>
                  <a:pt x="7450849" y="150888"/>
                </a:lnTo>
                <a:lnTo>
                  <a:pt x="7440181" y="149364"/>
                </a:lnTo>
                <a:lnTo>
                  <a:pt x="7431037" y="147840"/>
                </a:lnTo>
                <a:lnTo>
                  <a:pt x="7420369" y="146316"/>
                </a:lnTo>
                <a:lnTo>
                  <a:pt x="670572" y="146316"/>
                </a:lnTo>
                <a:lnTo>
                  <a:pt x="670572" y="0"/>
                </a:lnTo>
                <a:lnTo>
                  <a:pt x="335280" y="234708"/>
                </a:lnTo>
                <a:lnTo>
                  <a:pt x="0" y="0"/>
                </a:lnTo>
                <a:lnTo>
                  <a:pt x="0" y="588264"/>
                </a:lnTo>
                <a:lnTo>
                  <a:pt x="335280" y="821436"/>
                </a:lnTo>
                <a:lnTo>
                  <a:pt x="488950" y="714578"/>
                </a:lnTo>
                <a:lnTo>
                  <a:pt x="489204" y="714768"/>
                </a:lnTo>
                <a:lnTo>
                  <a:pt x="498348" y="717816"/>
                </a:lnTo>
                <a:lnTo>
                  <a:pt x="507492" y="722388"/>
                </a:lnTo>
                <a:lnTo>
                  <a:pt x="516636" y="723912"/>
                </a:lnTo>
                <a:lnTo>
                  <a:pt x="527304" y="725436"/>
                </a:lnTo>
                <a:lnTo>
                  <a:pt x="536448" y="726960"/>
                </a:lnTo>
                <a:lnTo>
                  <a:pt x="7420369" y="726960"/>
                </a:lnTo>
                <a:lnTo>
                  <a:pt x="7431037" y="725436"/>
                </a:lnTo>
                <a:lnTo>
                  <a:pt x="7440181" y="723912"/>
                </a:lnTo>
                <a:lnTo>
                  <a:pt x="7450849" y="722388"/>
                </a:lnTo>
                <a:lnTo>
                  <a:pt x="7459993" y="717816"/>
                </a:lnTo>
                <a:lnTo>
                  <a:pt x="7467613" y="714768"/>
                </a:lnTo>
                <a:lnTo>
                  <a:pt x="7476744" y="708672"/>
                </a:lnTo>
                <a:lnTo>
                  <a:pt x="7491997" y="696480"/>
                </a:lnTo>
                <a:lnTo>
                  <a:pt x="7498093" y="690384"/>
                </a:lnTo>
                <a:lnTo>
                  <a:pt x="7504189" y="682764"/>
                </a:lnTo>
                <a:lnTo>
                  <a:pt x="7507999" y="675144"/>
                </a:lnTo>
                <a:lnTo>
                  <a:pt x="7511047" y="669048"/>
                </a:lnTo>
                <a:lnTo>
                  <a:pt x="7513333" y="664476"/>
                </a:lnTo>
                <a:lnTo>
                  <a:pt x="7514349" y="661428"/>
                </a:lnTo>
                <a:lnTo>
                  <a:pt x="7516381" y="655332"/>
                </a:lnTo>
                <a:lnTo>
                  <a:pt x="7517905" y="646188"/>
                </a:lnTo>
                <a:lnTo>
                  <a:pt x="7518120" y="644664"/>
                </a:lnTo>
                <a:lnTo>
                  <a:pt x="7519429" y="635520"/>
                </a:lnTo>
                <a:lnTo>
                  <a:pt x="7520953" y="626376"/>
                </a:lnTo>
                <a:lnTo>
                  <a:pt x="7520953" y="246900"/>
                </a:lnTo>
                <a:close/>
              </a:path>
            </a:pathLst>
          </a:custGeom>
          <a:solidFill>
            <a:srgbClr val="5487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08006" y="2978873"/>
            <a:ext cx="44323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800" spc="-34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-14109" sz="4725" spc="-517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150" spc="-3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4109" sz="4725" spc="-517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4109" sz="4725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744" y="3077912"/>
            <a:ext cx="31210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Öğrencilerinize</a:t>
            </a:r>
            <a:r>
              <a:rPr dirty="0" sz="2100" spc="-25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5487BC"/>
                </a:solidFill>
                <a:latin typeface="Calibri"/>
                <a:cs typeface="Calibri"/>
              </a:rPr>
              <a:t>destek</a:t>
            </a:r>
            <a:r>
              <a:rPr dirty="0" sz="2100" spc="-20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5487BC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3793" y="5392873"/>
            <a:ext cx="650811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51460" marR="5080" indent="-239395">
              <a:lnSpc>
                <a:spcPct val="100499"/>
              </a:lnSpc>
              <a:spcBef>
                <a:spcPts val="85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5">
                <a:latin typeface="Calibri"/>
                <a:cs typeface="Calibri"/>
              </a:rPr>
              <a:t>Aileler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ile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yakın</a:t>
            </a:r>
            <a:r>
              <a:rPr dirty="0" sz="2100" spc="-5">
                <a:latin typeface="Calibri"/>
                <a:cs typeface="Calibri"/>
              </a:rPr>
              <a:t> iletişim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halinde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olun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önleyici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çalışmalar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konusunda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ortak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stratejiler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geliştirin.</a:t>
            </a:r>
            <a:endParaRPr sz="2100">
              <a:latin typeface="Calibri"/>
              <a:cs typeface="Calibri"/>
            </a:endParaRPr>
          </a:p>
          <a:p>
            <a:pPr marL="251460" marR="412750" indent="-239395">
              <a:lnSpc>
                <a:spcPct val="100000"/>
              </a:lnSpc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10">
                <a:latin typeface="Calibri"/>
                <a:cs typeface="Calibri"/>
              </a:rPr>
              <a:t>Ailelere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yönelik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seminerler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düzenleyin</a:t>
            </a:r>
            <a:r>
              <a:rPr dirty="0" sz="2100" spc="5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konu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ilgili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broşürler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gönderin.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71827" y="4660391"/>
            <a:ext cx="7520940" cy="820419"/>
            <a:chOff x="1671827" y="4660391"/>
            <a:chExt cx="7520940" cy="820419"/>
          </a:xfrm>
        </p:grpSpPr>
        <p:sp>
          <p:nvSpPr>
            <p:cNvPr id="10" name="object 10"/>
            <p:cNvSpPr/>
            <p:nvPr/>
          </p:nvSpPr>
          <p:spPr>
            <a:xfrm>
              <a:off x="2109215" y="4765547"/>
              <a:ext cx="7084059" cy="581025"/>
            </a:xfrm>
            <a:custGeom>
              <a:avLst/>
              <a:gdLst/>
              <a:ahLst/>
              <a:cxnLst/>
              <a:rect l="l" t="t" r="r" b="b"/>
              <a:pathLst>
                <a:path w="7084059" h="581025">
                  <a:moveTo>
                    <a:pt x="6982968" y="580644"/>
                  </a:moveTo>
                  <a:lnTo>
                    <a:pt x="99060" y="580644"/>
                  </a:lnTo>
                  <a:lnTo>
                    <a:pt x="89916" y="579120"/>
                  </a:lnTo>
                  <a:lnTo>
                    <a:pt x="79248" y="577596"/>
                  </a:lnTo>
                  <a:lnTo>
                    <a:pt x="70104" y="576071"/>
                  </a:lnTo>
                  <a:lnTo>
                    <a:pt x="60960" y="571500"/>
                  </a:lnTo>
                  <a:lnTo>
                    <a:pt x="51816" y="568452"/>
                  </a:lnTo>
                  <a:lnTo>
                    <a:pt x="44196" y="562356"/>
                  </a:lnTo>
                  <a:lnTo>
                    <a:pt x="36576" y="557784"/>
                  </a:lnTo>
                  <a:lnTo>
                    <a:pt x="22860" y="544068"/>
                  </a:lnTo>
                  <a:lnTo>
                    <a:pt x="16764" y="536447"/>
                  </a:lnTo>
                  <a:lnTo>
                    <a:pt x="7620" y="518160"/>
                  </a:lnTo>
                  <a:lnTo>
                    <a:pt x="1524" y="499871"/>
                  </a:lnTo>
                  <a:lnTo>
                    <a:pt x="0" y="489204"/>
                  </a:lnTo>
                  <a:lnTo>
                    <a:pt x="0" y="89916"/>
                  </a:lnTo>
                  <a:lnTo>
                    <a:pt x="16764" y="44196"/>
                  </a:lnTo>
                  <a:lnTo>
                    <a:pt x="44196" y="18288"/>
                  </a:lnTo>
                  <a:lnTo>
                    <a:pt x="51816" y="12192"/>
                  </a:lnTo>
                  <a:lnTo>
                    <a:pt x="60960" y="7620"/>
                  </a:lnTo>
                  <a:lnTo>
                    <a:pt x="70104" y="4572"/>
                  </a:lnTo>
                  <a:lnTo>
                    <a:pt x="79248" y="3048"/>
                  </a:lnTo>
                  <a:lnTo>
                    <a:pt x="89916" y="1524"/>
                  </a:lnTo>
                  <a:lnTo>
                    <a:pt x="99060" y="0"/>
                  </a:lnTo>
                  <a:lnTo>
                    <a:pt x="6982968" y="0"/>
                  </a:lnTo>
                  <a:lnTo>
                    <a:pt x="6993636" y="1524"/>
                  </a:lnTo>
                  <a:lnTo>
                    <a:pt x="7002780" y="3048"/>
                  </a:lnTo>
                  <a:lnTo>
                    <a:pt x="7013448" y="4572"/>
                  </a:lnTo>
                  <a:lnTo>
                    <a:pt x="7022592" y="7620"/>
                  </a:lnTo>
                  <a:lnTo>
                    <a:pt x="7030212" y="12192"/>
                  </a:lnTo>
                  <a:lnTo>
                    <a:pt x="91440" y="12192"/>
                  </a:lnTo>
                  <a:lnTo>
                    <a:pt x="73152" y="15240"/>
                  </a:lnTo>
                  <a:lnTo>
                    <a:pt x="65532" y="18288"/>
                  </a:lnTo>
                  <a:lnTo>
                    <a:pt x="52832" y="25908"/>
                  </a:lnTo>
                  <a:lnTo>
                    <a:pt x="50292" y="25908"/>
                  </a:lnTo>
                  <a:lnTo>
                    <a:pt x="42672" y="32004"/>
                  </a:lnTo>
                  <a:lnTo>
                    <a:pt x="30480" y="44196"/>
                  </a:lnTo>
                  <a:lnTo>
                    <a:pt x="32004" y="44196"/>
                  </a:lnTo>
                  <a:lnTo>
                    <a:pt x="27127" y="50292"/>
                  </a:lnTo>
                  <a:lnTo>
                    <a:pt x="25908" y="50292"/>
                  </a:lnTo>
                  <a:lnTo>
                    <a:pt x="21336" y="57912"/>
                  </a:lnTo>
                  <a:lnTo>
                    <a:pt x="18796" y="65532"/>
                  </a:lnTo>
                  <a:lnTo>
                    <a:pt x="18288" y="65532"/>
                  </a:lnTo>
                  <a:lnTo>
                    <a:pt x="12700" y="82296"/>
                  </a:lnTo>
                  <a:lnTo>
                    <a:pt x="12192" y="82296"/>
                  </a:lnTo>
                  <a:lnTo>
                    <a:pt x="10668" y="91440"/>
                  </a:lnTo>
                  <a:lnTo>
                    <a:pt x="10668" y="489204"/>
                  </a:lnTo>
                  <a:lnTo>
                    <a:pt x="12192" y="498347"/>
                  </a:lnTo>
                  <a:lnTo>
                    <a:pt x="12699" y="498347"/>
                  </a:lnTo>
                  <a:lnTo>
                    <a:pt x="18288" y="515112"/>
                  </a:lnTo>
                  <a:lnTo>
                    <a:pt x="18795" y="515112"/>
                  </a:lnTo>
                  <a:lnTo>
                    <a:pt x="21336" y="522732"/>
                  </a:lnTo>
                  <a:lnTo>
                    <a:pt x="22098" y="522732"/>
                  </a:lnTo>
                  <a:lnTo>
                    <a:pt x="25908" y="530352"/>
                  </a:lnTo>
                  <a:lnTo>
                    <a:pt x="26822" y="530352"/>
                  </a:lnTo>
                  <a:lnTo>
                    <a:pt x="30480" y="536447"/>
                  </a:lnTo>
                  <a:lnTo>
                    <a:pt x="42672" y="548640"/>
                  </a:lnTo>
                  <a:lnTo>
                    <a:pt x="65532" y="562356"/>
                  </a:lnTo>
                  <a:lnTo>
                    <a:pt x="73152" y="565404"/>
                  </a:lnTo>
                  <a:lnTo>
                    <a:pt x="91440" y="568452"/>
                  </a:lnTo>
                  <a:lnTo>
                    <a:pt x="7030212" y="568452"/>
                  </a:lnTo>
                  <a:lnTo>
                    <a:pt x="7022592" y="571500"/>
                  </a:lnTo>
                  <a:lnTo>
                    <a:pt x="7013448" y="576071"/>
                  </a:lnTo>
                  <a:lnTo>
                    <a:pt x="7002780" y="577596"/>
                  </a:lnTo>
                  <a:lnTo>
                    <a:pt x="6993636" y="579120"/>
                  </a:lnTo>
                  <a:lnTo>
                    <a:pt x="6982968" y="580644"/>
                  </a:lnTo>
                  <a:close/>
                </a:path>
                <a:path w="7084059" h="581025">
                  <a:moveTo>
                    <a:pt x="7033260" y="27432"/>
                  </a:moveTo>
                  <a:lnTo>
                    <a:pt x="7018020" y="18288"/>
                  </a:lnTo>
                  <a:lnTo>
                    <a:pt x="7008876" y="15240"/>
                  </a:lnTo>
                  <a:lnTo>
                    <a:pt x="7010400" y="15240"/>
                  </a:lnTo>
                  <a:lnTo>
                    <a:pt x="6992112" y="12192"/>
                  </a:lnTo>
                  <a:lnTo>
                    <a:pt x="7030212" y="12192"/>
                  </a:lnTo>
                  <a:lnTo>
                    <a:pt x="7039356" y="18288"/>
                  </a:lnTo>
                  <a:lnTo>
                    <a:pt x="7046976" y="22860"/>
                  </a:lnTo>
                  <a:lnTo>
                    <a:pt x="7050024" y="25908"/>
                  </a:lnTo>
                  <a:lnTo>
                    <a:pt x="7033260" y="25908"/>
                  </a:lnTo>
                  <a:lnTo>
                    <a:pt x="7033260" y="27432"/>
                  </a:lnTo>
                  <a:close/>
                </a:path>
                <a:path w="7084059" h="581025">
                  <a:moveTo>
                    <a:pt x="50292" y="27432"/>
                  </a:moveTo>
                  <a:lnTo>
                    <a:pt x="50292" y="25908"/>
                  </a:lnTo>
                  <a:lnTo>
                    <a:pt x="52832" y="25908"/>
                  </a:lnTo>
                  <a:lnTo>
                    <a:pt x="50292" y="27432"/>
                  </a:lnTo>
                  <a:close/>
                </a:path>
                <a:path w="7084059" h="581025">
                  <a:moveTo>
                    <a:pt x="7070598" y="51816"/>
                  </a:moveTo>
                  <a:lnTo>
                    <a:pt x="7057644" y="51816"/>
                  </a:lnTo>
                  <a:lnTo>
                    <a:pt x="7051548" y="44196"/>
                  </a:lnTo>
                  <a:lnTo>
                    <a:pt x="7045452" y="38100"/>
                  </a:lnTo>
                  <a:lnTo>
                    <a:pt x="7046976" y="38100"/>
                  </a:lnTo>
                  <a:lnTo>
                    <a:pt x="7039356" y="32004"/>
                  </a:lnTo>
                  <a:lnTo>
                    <a:pt x="7033260" y="25908"/>
                  </a:lnTo>
                  <a:lnTo>
                    <a:pt x="7050024" y="25908"/>
                  </a:lnTo>
                  <a:lnTo>
                    <a:pt x="7060692" y="36576"/>
                  </a:lnTo>
                  <a:lnTo>
                    <a:pt x="7066788" y="44196"/>
                  </a:lnTo>
                  <a:lnTo>
                    <a:pt x="7070598" y="51816"/>
                  </a:lnTo>
                  <a:close/>
                </a:path>
                <a:path w="7084059" h="581025">
                  <a:moveTo>
                    <a:pt x="25908" y="51816"/>
                  </a:moveTo>
                  <a:lnTo>
                    <a:pt x="25908" y="50292"/>
                  </a:lnTo>
                  <a:lnTo>
                    <a:pt x="27127" y="50292"/>
                  </a:lnTo>
                  <a:lnTo>
                    <a:pt x="25908" y="51816"/>
                  </a:lnTo>
                  <a:close/>
                </a:path>
                <a:path w="7084059" h="581025">
                  <a:moveTo>
                    <a:pt x="7065264" y="67056"/>
                  </a:moveTo>
                  <a:lnTo>
                    <a:pt x="7060692" y="57912"/>
                  </a:lnTo>
                  <a:lnTo>
                    <a:pt x="7062216" y="57912"/>
                  </a:lnTo>
                  <a:lnTo>
                    <a:pt x="7056120" y="50292"/>
                  </a:lnTo>
                  <a:lnTo>
                    <a:pt x="7057644" y="51816"/>
                  </a:lnTo>
                  <a:lnTo>
                    <a:pt x="7070598" y="51816"/>
                  </a:lnTo>
                  <a:lnTo>
                    <a:pt x="7075932" y="62484"/>
                  </a:lnTo>
                  <a:lnTo>
                    <a:pt x="7076948" y="65532"/>
                  </a:lnTo>
                  <a:lnTo>
                    <a:pt x="7065264" y="65532"/>
                  </a:lnTo>
                  <a:lnTo>
                    <a:pt x="7065264" y="67056"/>
                  </a:lnTo>
                  <a:close/>
                </a:path>
                <a:path w="7084059" h="581025">
                  <a:moveTo>
                    <a:pt x="18288" y="67056"/>
                  </a:moveTo>
                  <a:lnTo>
                    <a:pt x="18288" y="65532"/>
                  </a:lnTo>
                  <a:lnTo>
                    <a:pt x="18796" y="65532"/>
                  </a:lnTo>
                  <a:lnTo>
                    <a:pt x="18288" y="67056"/>
                  </a:lnTo>
                  <a:close/>
                </a:path>
                <a:path w="7084059" h="581025">
                  <a:moveTo>
                    <a:pt x="7069836" y="83820"/>
                  </a:moveTo>
                  <a:lnTo>
                    <a:pt x="7068312" y="74676"/>
                  </a:lnTo>
                  <a:lnTo>
                    <a:pt x="7065264" y="65532"/>
                  </a:lnTo>
                  <a:lnTo>
                    <a:pt x="7076948" y="65532"/>
                  </a:lnTo>
                  <a:lnTo>
                    <a:pt x="7082028" y="80772"/>
                  </a:lnTo>
                  <a:lnTo>
                    <a:pt x="7082282" y="82296"/>
                  </a:lnTo>
                  <a:lnTo>
                    <a:pt x="7069836" y="82296"/>
                  </a:lnTo>
                  <a:lnTo>
                    <a:pt x="7069836" y="83820"/>
                  </a:lnTo>
                  <a:close/>
                </a:path>
                <a:path w="7084059" h="581025">
                  <a:moveTo>
                    <a:pt x="12192" y="83820"/>
                  </a:moveTo>
                  <a:lnTo>
                    <a:pt x="12192" y="82296"/>
                  </a:lnTo>
                  <a:lnTo>
                    <a:pt x="12700" y="82296"/>
                  </a:lnTo>
                  <a:lnTo>
                    <a:pt x="12192" y="83820"/>
                  </a:lnTo>
                  <a:close/>
                </a:path>
                <a:path w="7084059" h="581025">
                  <a:moveTo>
                    <a:pt x="7082246" y="498347"/>
                  </a:moveTo>
                  <a:lnTo>
                    <a:pt x="7069836" y="498347"/>
                  </a:lnTo>
                  <a:lnTo>
                    <a:pt x="7072884" y="480060"/>
                  </a:lnTo>
                  <a:lnTo>
                    <a:pt x="7072884" y="100584"/>
                  </a:lnTo>
                  <a:lnTo>
                    <a:pt x="7069836" y="82296"/>
                  </a:lnTo>
                  <a:lnTo>
                    <a:pt x="7082282" y="82296"/>
                  </a:lnTo>
                  <a:lnTo>
                    <a:pt x="7083552" y="89916"/>
                  </a:lnTo>
                  <a:lnTo>
                    <a:pt x="7083552" y="489204"/>
                  </a:lnTo>
                  <a:lnTo>
                    <a:pt x="7082246" y="498347"/>
                  </a:lnTo>
                  <a:close/>
                </a:path>
                <a:path w="7084059" h="581025">
                  <a:moveTo>
                    <a:pt x="12699" y="498347"/>
                  </a:moveTo>
                  <a:lnTo>
                    <a:pt x="12192" y="498347"/>
                  </a:lnTo>
                  <a:lnTo>
                    <a:pt x="12192" y="496823"/>
                  </a:lnTo>
                  <a:lnTo>
                    <a:pt x="12699" y="498347"/>
                  </a:lnTo>
                  <a:close/>
                </a:path>
                <a:path w="7084059" h="581025">
                  <a:moveTo>
                    <a:pt x="7076948" y="515112"/>
                  </a:moveTo>
                  <a:lnTo>
                    <a:pt x="7065264" y="515112"/>
                  </a:lnTo>
                  <a:lnTo>
                    <a:pt x="7068312" y="505968"/>
                  </a:lnTo>
                  <a:lnTo>
                    <a:pt x="7069836" y="496823"/>
                  </a:lnTo>
                  <a:lnTo>
                    <a:pt x="7069836" y="498347"/>
                  </a:lnTo>
                  <a:lnTo>
                    <a:pt x="7082246" y="498347"/>
                  </a:lnTo>
                  <a:lnTo>
                    <a:pt x="7082028" y="499871"/>
                  </a:lnTo>
                  <a:lnTo>
                    <a:pt x="7076948" y="515112"/>
                  </a:lnTo>
                  <a:close/>
                </a:path>
                <a:path w="7084059" h="581025">
                  <a:moveTo>
                    <a:pt x="18795" y="515112"/>
                  </a:moveTo>
                  <a:lnTo>
                    <a:pt x="18288" y="515112"/>
                  </a:lnTo>
                  <a:lnTo>
                    <a:pt x="18288" y="513588"/>
                  </a:lnTo>
                  <a:lnTo>
                    <a:pt x="18795" y="515112"/>
                  </a:lnTo>
                  <a:close/>
                </a:path>
                <a:path w="7084059" h="581025">
                  <a:moveTo>
                    <a:pt x="7060692" y="522732"/>
                  </a:moveTo>
                  <a:lnTo>
                    <a:pt x="7065264" y="513588"/>
                  </a:lnTo>
                  <a:lnTo>
                    <a:pt x="7065264" y="515112"/>
                  </a:lnTo>
                  <a:lnTo>
                    <a:pt x="7076948" y="515112"/>
                  </a:lnTo>
                  <a:lnTo>
                    <a:pt x="7075932" y="518160"/>
                  </a:lnTo>
                  <a:lnTo>
                    <a:pt x="7074408" y="521208"/>
                  </a:lnTo>
                  <a:lnTo>
                    <a:pt x="7062216" y="521208"/>
                  </a:lnTo>
                  <a:lnTo>
                    <a:pt x="7060692" y="522732"/>
                  </a:lnTo>
                  <a:close/>
                </a:path>
                <a:path w="7084059" h="581025">
                  <a:moveTo>
                    <a:pt x="22098" y="522732"/>
                  </a:moveTo>
                  <a:lnTo>
                    <a:pt x="21336" y="522732"/>
                  </a:lnTo>
                  <a:lnTo>
                    <a:pt x="21336" y="521208"/>
                  </a:lnTo>
                  <a:lnTo>
                    <a:pt x="22098" y="522732"/>
                  </a:lnTo>
                  <a:close/>
                </a:path>
                <a:path w="7084059" h="581025">
                  <a:moveTo>
                    <a:pt x="7056120" y="530352"/>
                  </a:moveTo>
                  <a:lnTo>
                    <a:pt x="7062216" y="521208"/>
                  </a:lnTo>
                  <a:lnTo>
                    <a:pt x="7074408" y="521208"/>
                  </a:lnTo>
                  <a:lnTo>
                    <a:pt x="7070598" y="528828"/>
                  </a:lnTo>
                  <a:lnTo>
                    <a:pt x="7057644" y="528828"/>
                  </a:lnTo>
                  <a:lnTo>
                    <a:pt x="7056120" y="530352"/>
                  </a:lnTo>
                  <a:close/>
                </a:path>
                <a:path w="7084059" h="581025">
                  <a:moveTo>
                    <a:pt x="26822" y="530352"/>
                  </a:moveTo>
                  <a:lnTo>
                    <a:pt x="25908" y="530352"/>
                  </a:lnTo>
                  <a:lnTo>
                    <a:pt x="25908" y="528828"/>
                  </a:lnTo>
                  <a:lnTo>
                    <a:pt x="26822" y="530352"/>
                  </a:lnTo>
                  <a:close/>
                </a:path>
                <a:path w="7084059" h="581025">
                  <a:moveTo>
                    <a:pt x="7030212" y="568452"/>
                  </a:moveTo>
                  <a:lnTo>
                    <a:pt x="6992112" y="568452"/>
                  </a:lnTo>
                  <a:lnTo>
                    <a:pt x="7010400" y="565404"/>
                  </a:lnTo>
                  <a:lnTo>
                    <a:pt x="7008876" y="565404"/>
                  </a:lnTo>
                  <a:lnTo>
                    <a:pt x="7018020" y="562356"/>
                  </a:lnTo>
                  <a:lnTo>
                    <a:pt x="7033260" y="553212"/>
                  </a:lnTo>
                  <a:lnTo>
                    <a:pt x="7039356" y="548640"/>
                  </a:lnTo>
                  <a:lnTo>
                    <a:pt x="7046976" y="542544"/>
                  </a:lnTo>
                  <a:lnTo>
                    <a:pt x="7045452" y="542544"/>
                  </a:lnTo>
                  <a:lnTo>
                    <a:pt x="7051548" y="536447"/>
                  </a:lnTo>
                  <a:lnTo>
                    <a:pt x="7057644" y="528828"/>
                  </a:lnTo>
                  <a:lnTo>
                    <a:pt x="7070598" y="528828"/>
                  </a:lnTo>
                  <a:lnTo>
                    <a:pt x="7066788" y="536447"/>
                  </a:lnTo>
                  <a:lnTo>
                    <a:pt x="7060692" y="544068"/>
                  </a:lnTo>
                  <a:lnTo>
                    <a:pt x="7046976" y="557784"/>
                  </a:lnTo>
                  <a:lnTo>
                    <a:pt x="7039356" y="562356"/>
                  </a:lnTo>
                  <a:lnTo>
                    <a:pt x="7030212" y="568452"/>
                  </a:lnTo>
                  <a:close/>
                </a:path>
              </a:pathLst>
            </a:custGeom>
            <a:solidFill>
              <a:srgbClr val="5487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71827" y="4660391"/>
              <a:ext cx="670560" cy="820419"/>
            </a:xfrm>
            <a:custGeom>
              <a:avLst/>
              <a:gdLst/>
              <a:ahLst/>
              <a:cxnLst/>
              <a:rect l="l" t="t" r="r" b="b"/>
              <a:pathLst>
                <a:path w="670560" h="820420">
                  <a:moveTo>
                    <a:pt x="335279" y="819911"/>
                  </a:moveTo>
                  <a:lnTo>
                    <a:pt x="0" y="586740"/>
                  </a:lnTo>
                  <a:lnTo>
                    <a:pt x="0" y="0"/>
                  </a:lnTo>
                  <a:lnTo>
                    <a:pt x="335279" y="233172"/>
                  </a:lnTo>
                  <a:lnTo>
                    <a:pt x="670559" y="0"/>
                  </a:lnTo>
                  <a:lnTo>
                    <a:pt x="670559" y="586740"/>
                  </a:lnTo>
                  <a:lnTo>
                    <a:pt x="335279" y="819911"/>
                  </a:lnTo>
                  <a:close/>
                </a:path>
              </a:pathLst>
            </a:custGeom>
            <a:solidFill>
              <a:srgbClr val="07A1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163553" y="3713449"/>
            <a:ext cx="6986270" cy="1459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1460" indent="-239395">
              <a:lnSpc>
                <a:spcPct val="100000"/>
              </a:lnSpc>
              <a:spcBef>
                <a:spcPts val="100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10">
                <a:latin typeface="Calibri"/>
                <a:cs typeface="Calibri"/>
              </a:rPr>
              <a:t>Akran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zorbalığı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olaylarına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karışan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tüm </a:t>
            </a:r>
            <a:r>
              <a:rPr dirty="0" sz="2100" spc="-10">
                <a:latin typeface="Calibri"/>
                <a:cs typeface="Calibri"/>
              </a:rPr>
              <a:t>öğrencilere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destek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  <a:p>
            <a:pPr marL="251460" marR="473075" indent="-239395">
              <a:lnSpc>
                <a:spcPct val="100000"/>
              </a:lnSpc>
              <a:spcBef>
                <a:spcPts val="10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5">
                <a:latin typeface="Calibri"/>
                <a:cs typeface="Calibri"/>
              </a:rPr>
              <a:t>Öğrencilerin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duygusal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becerileri</a:t>
            </a:r>
            <a:r>
              <a:rPr dirty="0" sz="2100" spc="4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çatışma çözümü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becerilerini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geliştirmesine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yardımcı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  <a:p>
            <a:pPr marL="312420">
              <a:lnSpc>
                <a:spcPct val="100000"/>
              </a:lnSpc>
              <a:spcBef>
                <a:spcPts val="1200"/>
              </a:spcBef>
            </a:pP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Aileler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ile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mutlaka işbirliği</a:t>
            </a:r>
            <a:r>
              <a:rPr dirty="0" sz="2100" spc="1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halinde 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olun.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4138" y="4800089"/>
            <a:ext cx="3086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31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0222" y="828548"/>
            <a:ext cx="55092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35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 VADELİ)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2273" y="1154662"/>
            <a:ext cx="2978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6763" y="2833128"/>
            <a:ext cx="7521575" cy="858519"/>
          </a:xfrm>
          <a:custGeom>
            <a:avLst/>
            <a:gdLst/>
            <a:ahLst/>
            <a:cxnLst/>
            <a:rect l="l" t="t" r="r" b="b"/>
            <a:pathLst>
              <a:path w="7521575" h="858520">
                <a:moveTo>
                  <a:pt x="7520953" y="131064"/>
                </a:moveTo>
                <a:lnTo>
                  <a:pt x="7514844" y="92964"/>
                </a:lnTo>
                <a:lnTo>
                  <a:pt x="7508761" y="77724"/>
                </a:lnTo>
                <a:lnTo>
                  <a:pt x="7508761" y="118872"/>
                </a:lnTo>
                <a:lnTo>
                  <a:pt x="7508761" y="644652"/>
                </a:lnTo>
                <a:lnTo>
                  <a:pt x="7507237" y="656844"/>
                </a:lnTo>
                <a:lnTo>
                  <a:pt x="7507237" y="655320"/>
                </a:lnTo>
                <a:lnTo>
                  <a:pt x="7504189" y="667512"/>
                </a:lnTo>
                <a:lnTo>
                  <a:pt x="7495045" y="688848"/>
                </a:lnTo>
                <a:lnTo>
                  <a:pt x="7488949" y="699516"/>
                </a:lnTo>
                <a:lnTo>
                  <a:pt x="7488949" y="697992"/>
                </a:lnTo>
                <a:lnTo>
                  <a:pt x="7481329" y="708647"/>
                </a:lnTo>
                <a:lnTo>
                  <a:pt x="7482853" y="707136"/>
                </a:lnTo>
                <a:lnTo>
                  <a:pt x="7481329" y="708660"/>
                </a:lnTo>
                <a:lnTo>
                  <a:pt x="7473696" y="716280"/>
                </a:lnTo>
                <a:lnTo>
                  <a:pt x="7475233" y="716280"/>
                </a:lnTo>
                <a:lnTo>
                  <a:pt x="7456945" y="731520"/>
                </a:lnTo>
                <a:lnTo>
                  <a:pt x="7446277" y="737616"/>
                </a:lnTo>
                <a:lnTo>
                  <a:pt x="7447801" y="737616"/>
                </a:lnTo>
                <a:lnTo>
                  <a:pt x="7435596" y="742188"/>
                </a:lnTo>
                <a:lnTo>
                  <a:pt x="7437133" y="742188"/>
                </a:lnTo>
                <a:lnTo>
                  <a:pt x="7424928" y="746760"/>
                </a:lnTo>
                <a:lnTo>
                  <a:pt x="7414260" y="749808"/>
                </a:lnTo>
                <a:lnTo>
                  <a:pt x="7402081" y="751332"/>
                </a:lnTo>
                <a:lnTo>
                  <a:pt x="556260" y="751332"/>
                </a:lnTo>
                <a:lnTo>
                  <a:pt x="542544" y="749808"/>
                </a:lnTo>
                <a:lnTo>
                  <a:pt x="544068" y="749808"/>
                </a:lnTo>
                <a:lnTo>
                  <a:pt x="531876" y="746760"/>
                </a:lnTo>
                <a:lnTo>
                  <a:pt x="510540" y="737616"/>
                </a:lnTo>
                <a:lnTo>
                  <a:pt x="509346" y="736942"/>
                </a:lnTo>
                <a:lnTo>
                  <a:pt x="670572" y="624827"/>
                </a:lnTo>
                <a:lnTo>
                  <a:pt x="670572" y="36563"/>
                </a:lnTo>
                <a:lnTo>
                  <a:pt x="448056" y="192328"/>
                </a:lnTo>
                <a:lnTo>
                  <a:pt x="448056" y="118872"/>
                </a:lnTo>
                <a:lnTo>
                  <a:pt x="451104" y="106680"/>
                </a:lnTo>
                <a:lnTo>
                  <a:pt x="454152" y="96012"/>
                </a:lnTo>
                <a:lnTo>
                  <a:pt x="452628" y="96012"/>
                </a:lnTo>
                <a:lnTo>
                  <a:pt x="457200" y="83820"/>
                </a:lnTo>
                <a:lnTo>
                  <a:pt x="457200" y="85344"/>
                </a:lnTo>
                <a:lnTo>
                  <a:pt x="458076" y="83820"/>
                </a:lnTo>
                <a:lnTo>
                  <a:pt x="463296" y="74676"/>
                </a:lnTo>
                <a:lnTo>
                  <a:pt x="461772" y="74676"/>
                </a:lnTo>
                <a:lnTo>
                  <a:pt x="467868" y="64008"/>
                </a:lnTo>
                <a:lnTo>
                  <a:pt x="483108" y="45720"/>
                </a:lnTo>
                <a:lnTo>
                  <a:pt x="483108" y="47244"/>
                </a:lnTo>
                <a:lnTo>
                  <a:pt x="484632" y="45720"/>
                </a:lnTo>
                <a:lnTo>
                  <a:pt x="490728" y="39624"/>
                </a:lnTo>
                <a:lnTo>
                  <a:pt x="492861" y="38100"/>
                </a:lnTo>
                <a:lnTo>
                  <a:pt x="501396" y="32004"/>
                </a:lnTo>
                <a:lnTo>
                  <a:pt x="499872" y="32004"/>
                </a:lnTo>
                <a:lnTo>
                  <a:pt x="510540" y="25908"/>
                </a:lnTo>
                <a:lnTo>
                  <a:pt x="531876" y="16764"/>
                </a:lnTo>
                <a:lnTo>
                  <a:pt x="544068" y="13716"/>
                </a:lnTo>
                <a:lnTo>
                  <a:pt x="542544" y="13716"/>
                </a:lnTo>
                <a:lnTo>
                  <a:pt x="556260" y="12192"/>
                </a:lnTo>
                <a:lnTo>
                  <a:pt x="7402081" y="12192"/>
                </a:lnTo>
                <a:lnTo>
                  <a:pt x="7414260" y="13716"/>
                </a:lnTo>
                <a:lnTo>
                  <a:pt x="7424928" y="16764"/>
                </a:lnTo>
                <a:lnTo>
                  <a:pt x="7437133" y="21336"/>
                </a:lnTo>
                <a:lnTo>
                  <a:pt x="7435596" y="21336"/>
                </a:lnTo>
                <a:lnTo>
                  <a:pt x="7447801" y="25908"/>
                </a:lnTo>
                <a:lnTo>
                  <a:pt x="7446277" y="25908"/>
                </a:lnTo>
                <a:lnTo>
                  <a:pt x="7456945" y="32004"/>
                </a:lnTo>
                <a:lnTo>
                  <a:pt x="7466076" y="39624"/>
                </a:lnTo>
                <a:lnTo>
                  <a:pt x="7466076" y="38100"/>
                </a:lnTo>
                <a:lnTo>
                  <a:pt x="7473696" y="45720"/>
                </a:lnTo>
                <a:lnTo>
                  <a:pt x="7482853" y="54864"/>
                </a:lnTo>
                <a:lnTo>
                  <a:pt x="7481329" y="54864"/>
                </a:lnTo>
                <a:lnTo>
                  <a:pt x="7488949" y="64008"/>
                </a:lnTo>
                <a:lnTo>
                  <a:pt x="7495045" y="74676"/>
                </a:lnTo>
                <a:lnTo>
                  <a:pt x="7499617" y="85344"/>
                </a:lnTo>
                <a:lnTo>
                  <a:pt x="7499617" y="83820"/>
                </a:lnTo>
                <a:lnTo>
                  <a:pt x="7504189" y="96012"/>
                </a:lnTo>
                <a:lnTo>
                  <a:pt x="7507237" y="106680"/>
                </a:lnTo>
                <a:lnTo>
                  <a:pt x="7508761" y="118872"/>
                </a:lnTo>
                <a:lnTo>
                  <a:pt x="7508761" y="77724"/>
                </a:lnTo>
                <a:lnTo>
                  <a:pt x="7504189" y="68580"/>
                </a:lnTo>
                <a:lnTo>
                  <a:pt x="7498093" y="57912"/>
                </a:lnTo>
                <a:lnTo>
                  <a:pt x="7490460" y="48768"/>
                </a:lnTo>
                <a:lnTo>
                  <a:pt x="7489380" y="47244"/>
                </a:lnTo>
                <a:lnTo>
                  <a:pt x="7482853" y="38100"/>
                </a:lnTo>
                <a:lnTo>
                  <a:pt x="7472185" y="30480"/>
                </a:lnTo>
                <a:lnTo>
                  <a:pt x="7463028" y="22860"/>
                </a:lnTo>
                <a:lnTo>
                  <a:pt x="7427976" y="6096"/>
                </a:lnTo>
                <a:lnTo>
                  <a:pt x="7389876" y="0"/>
                </a:lnTo>
                <a:lnTo>
                  <a:pt x="566928" y="0"/>
                </a:lnTo>
                <a:lnTo>
                  <a:pt x="554736" y="1524"/>
                </a:lnTo>
                <a:lnTo>
                  <a:pt x="541020" y="3048"/>
                </a:lnTo>
                <a:lnTo>
                  <a:pt x="495300" y="22860"/>
                </a:lnTo>
                <a:lnTo>
                  <a:pt x="466344" y="48768"/>
                </a:lnTo>
                <a:lnTo>
                  <a:pt x="441960" y="92964"/>
                </a:lnTo>
                <a:lnTo>
                  <a:pt x="437388" y="117348"/>
                </a:lnTo>
                <a:lnTo>
                  <a:pt x="437388" y="199796"/>
                </a:lnTo>
                <a:lnTo>
                  <a:pt x="335280" y="271272"/>
                </a:lnTo>
                <a:lnTo>
                  <a:pt x="0" y="36563"/>
                </a:lnTo>
                <a:lnTo>
                  <a:pt x="0" y="624827"/>
                </a:lnTo>
                <a:lnTo>
                  <a:pt x="335280" y="857999"/>
                </a:lnTo>
                <a:lnTo>
                  <a:pt x="500075" y="743394"/>
                </a:lnTo>
                <a:lnTo>
                  <a:pt x="516636" y="752856"/>
                </a:lnTo>
                <a:lnTo>
                  <a:pt x="528828" y="757428"/>
                </a:lnTo>
                <a:lnTo>
                  <a:pt x="541020" y="760476"/>
                </a:lnTo>
                <a:lnTo>
                  <a:pt x="554736" y="762000"/>
                </a:lnTo>
                <a:lnTo>
                  <a:pt x="566928" y="763524"/>
                </a:lnTo>
                <a:lnTo>
                  <a:pt x="7389876" y="763524"/>
                </a:lnTo>
                <a:lnTo>
                  <a:pt x="7403605" y="762000"/>
                </a:lnTo>
                <a:lnTo>
                  <a:pt x="7443229" y="751332"/>
                </a:lnTo>
                <a:lnTo>
                  <a:pt x="7482853" y="723900"/>
                </a:lnTo>
                <a:lnTo>
                  <a:pt x="7495553" y="708660"/>
                </a:lnTo>
                <a:lnTo>
                  <a:pt x="7496823" y="707136"/>
                </a:lnTo>
                <a:lnTo>
                  <a:pt x="7498093" y="705612"/>
                </a:lnTo>
                <a:lnTo>
                  <a:pt x="7501572" y="699516"/>
                </a:lnTo>
                <a:lnTo>
                  <a:pt x="7504189" y="694944"/>
                </a:lnTo>
                <a:lnTo>
                  <a:pt x="7510285" y="682752"/>
                </a:lnTo>
                <a:lnTo>
                  <a:pt x="7514844" y="670560"/>
                </a:lnTo>
                <a:lnTo>
                  <a:pt x="7517905" y="658368"/>
                </a:lnTo>
                <a:lnTo>
                  <a:pt x="7518070" y="656844"/>
                </a:lnTo>
                <a:lnTo>
                  <a:pt x="7519429" y="644652"/>
                </a:lnTo>
                <a:lnTo>
                  <a:pt x="7520953" y="632460"/>
                </a:lnTo>
                <a:lnTo>
                  <a:pt x="7520953" y="131064"/>
                </a:lnTo>
                <a:close/>
              </a:path>
            </a:pathLst>
          </a:custGeom>
          <a:solidFill>
            <a:srgbClr val="5487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08006" y="2978873"/>
            <a:ext cx="44323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2800" spc="-34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baseline="-14109" sz="4725" spc="-517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150" spc="-3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4109" sz="4725" spc="-517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4109" sz="4725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3553" y="3713449"/>
            <a:ext cx="7065645" cy="227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1460" marR="219075" indent="-239395">
              <a:lnSpc>
                <a:spcPct val="100200"/>
              </a:lnSpc>
              <a:spcBef>
                <a:spcPts val="95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10">
                <a:latin typeface="Calibri"/>
                <a:cs typeface="Calibri"/>
              </a:rPr>
              <a:t>Sınıfınızda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veya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okulun </a:t>
            </a:r>
            <a:r>
              <a:rPr dirty="0" sz="2100" spc="-5">
                <a:latin typeface="Calibri"/>
                <a:cs typeface="Calibri"/>
              </a:rPr>
              <a:t>herhangi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bir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yerinde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karşılaştığınız 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olayını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görmezden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gelmeyin,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sessiz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kalmayın,</a:t>
            </a:r>
            <a:r>
              <a:rPr dirty="0" sz="2100" spc="-5">
                <a:latin typeface="Calibri"/>
                <a:cs typeface="Calibri"/>
              </a:rPr>
              <a:t> hemen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müdahale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  <a:p>
            <a:pPr marL="251460" marR="5080" indent="-239395">
              <a:lnSpc>
                <a:spcPts val="2530"/>
              </a:lnSpc>
              <a:spcBef>
                <a:spcPts val="75"/>
              </a:spcBef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10">
                <a:latin typeface="Calibri"/>
                <a:cs typeface="Calibri"/>
              </a:rPr>
              <a:t>Zorbalık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yapan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zorbalığa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maruz </a:t>
            </a:r>
            <a:r>
              <a:rPr dirty="0" sz="2100" spc="-10">
                <a:latin typeface="Calibri"/>
                <a:cs typeface="Calibri"/>
              </a:rPr>
              <a:t>kalan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ayrı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ayrı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görüşün.</a:t>
            </a:r>
            <a:endParaRPr sz="2100">
              <a:latin typeface="Calibri"/>
              <a:cs typeface="Calibri"/>
            </a:endParaRPr>
          </a:p>
          <a:p>
            <a:pPr marL="251460" indent="-239395">
              <a:lnSpc>
                <a:spcPts val="2435"/>
              </a:lnSpc>
              <a:buSzPct val="76190"/>
              <a:buFont typeface="Arial MT"/>
              <a:buChar char="•"/>
              <a:tabLst>
                <a:tab pos="251460" algn="l"/>
                <a:tab pos="252095" algn="l"/>
              </a:tabLst>
            </a:pPr>
            <a:r>
              <a:rPr dirty="0" sz="2100" spc="-5">
                <a:latin typeface="Calibri"/>
                <a:cs typeface="Calibri"/>
              </a:rPr>
              <a:t>Gerektiği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durumlarda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olayı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psikolojik</a:t>
            </a:r>
            <a:r>
              <a:rPr dirty="0" sz="2100" spc="-5">
                <a:latin typeface="Calibri"/>
                <a:cs typeface="Calibri"/>
              </a:rPr>
              <a:t> danışman/rehber</a:t>
            </a:r>
            <a:endParaRPr sz="2100">
              <a:latin typeface="Calibri"/>
              <a:cs typeface="Calibri"/>
            </a:endParaRPr>
          </a:p>
          <a:p>
            <a:pPr marL="251460">
              <a:lnSpc>
                <a:spcPct val="100000"/>
              </a:lnSpc>
              <a:spcBef>
                <a:spcPts val="10"/>
              </a:spcBef>
            </a:pPr>
            <a:r>
              <a:rPr dirty="0" sz="2100" spc="-10">
                <a:latin typeface="Calibri"/>
                <a:cs typeface="Calibri"/>
              </a:rPr>
              <a:t>öğretmen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ile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paylaşın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öğrencileri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ona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yönlendirin.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0055" y="749142"/>
            <a:ext cx="7063105" cy="273685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12420">
              <a:lnSpc>
                <a:spcPct val="100000"/>
              </a:lnSpc>
              <a:spcBef>
                <a:spcPts val="725"/>
              </a:spcBef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1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35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 VADELİ)</a:t>
            </a:r>
            <a:endParaRPr sz="2100">
              <a:latin typeface="Calibri"/>
              <a:cs typeface="Calibri"/>
            </a:endParaRPr>
          </a:p>
          <a:p>
            <a:pPr marL="133985">
              <a:lnSpc>
                <a:spcPct val="100000"/>
              </a:lnSpc>
              <a:spcBef>
                <a:spcPts val="740"/>
              </a:spcBef>
            </a:pP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Öğrencilerinizi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yakından</a:t>
            </a:r>
            <a:r>
              <a:rPr dirty="0" sz="2100" spc="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gözlemleyin</a:t>
            </a:r>
            <a:r>
              <a:rPr dirty="0" sz="2450" spc="-10" b="1">
                <a:solidFill>
                  <a:srgbClr val="07A1A1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 marL="213360" marR="730885" indent="-201295">
              <a:lnSpc>
                <a:spcPts val="2270"/>
              </a:lnSpc>
              <a:spcBef>
                <a:spcPts val="21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>
                <a:latin typeface="Calibri"/>
                <a:cs typeface="Calibri"/>
              </a:rPr>
              <a:t>Öğrencilerinizin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akademik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durumunu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sosyal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ilişkilerini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yakından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takip </a:t>
            </a:r>
            <a:r>
              <a:rPr dirty="0" sz="2100" spc="-10">
                <a:latin typeface="Calibri"/>
                <a:cs typeface="Calibri"/>
              </a:rPr>
              <a:t>edin.</a:t>
            </a: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ts val="2245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100" spc="-25">
                <a:latin typeface="Calibri"/>
                <a:cs typeface="Calibri"/>
              </a:rPr>
              <a:t>Teneffüslerde</a:t>
            </a:r>
            <a:r>
              <a:rPr dirty="0" sz="2100" spc="8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öğrencilerinizin</a:t>
            </a:r>
            <a:r>
              <a:rPr dirty="0" sz="2100" spc="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arkadaşlık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ilişkilerini</a:t>
            </a:r>
            <a:r>
              <a:rPr dirty="0" sz="2100" spc="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gözlemleyin.</a:t>
            </a:r>
            <a:endParaRPr sz="2100">
              <a:latin typeface="Calibri"/>
              <a:cs typeface="Calibri"/>
            </a:endParaRPr>
          </a:p>
          <a:p>
            <a:pPr marL="151130" marR="349885">
              <a:lnSpc>
                <a:spcPct val="100499"/>
              </a:lnSpc>
              <a:spcBef>
                <a:spcPts val="550"/>
              </a:spcBef>
            </a:pP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Zorbalık</a:t>
            </a:r>
            <a:r>
              <a:rPr dirty="0" sz="2100" spc="5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olaylarına</a:t>
            </a:r>
            <a:r>
              <a:rPr dirty="0" sz="2100" spc="25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karışan</a:t>
            </a:r>
            <a:r>
              <a:rPr dirty="0" sz="2100" spc="20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öğrencileri</a:t>
            </a:r>
            <a:r>
              <a:rPr dirty="0" sz="2100" spc="20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psikolojik</a:t>
            </a:r>
            <a:r>
              <a:rPr dirty="0" sz="2100" spc="-15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danışmana </a:t>
            </a:r>
            <a:r>
              <a:rPr dirty="0" sz="2100" spc="-459" b="1">
                <a:solidFill>
                  <a:srgbClr val="5487BC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5487BC"/>
                </a:solidFill>
                <a:latin typeface="Calibri"/>
                <a:cs typeface="Calibri"/>
              </a:rPr>
              <a:t>yönlendirin.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5" y="1161288"/>
            <a:ext cx="7084059" cy="579120"/>
          </a:xfrm>
          <a:custGeom>
            <a:avLst/>
            <a:gdLst/>
            <a:ahLst/>
            <a:cxnLst/>
            <a:rect l="l" t="t" r="r" b="b"/>
            <a:pathLst>
              <a:path w="7084059" h="579119">
                <a:moveTo>
                  <a:pt x="6984492" y="579120"/>
                </a:moveTo>
                <a:lnTo>
                  <a:pt x="100584" y="579120"/>
                </a:lnTo>
                <a:lnTo>
                  <a:pt x="89916" y="577596"/>
                </a:lnTo>
                <a:lnTo>
                  <a:pt x="71628" y="574547"/>
                </a:lnTo>
                <a:lnTo>
                  <a:pt x="60960" y="571499"/>
                </a:lnTo>
                <a:lnTo>
                  <a:pt x="53340" y="566928"/>
                </a:lnTo>
                <a:lnTo>
                  <a:pt x="44196" y="562356"/>
                </a:lnTo>
                <a:lnTo>
                  <a:pt x="36576" y="556260"/>
                </a:lnTo>
                <a:lnTo>
                  <a:pt x="22860" y="542544"/>
                </a:lnTo>
                <a:lnTo>
                  <a:pt x="18288" y="534923"/>
                </a:lnTo>
                <a:lnTo>
                  <a:pt x="12192" y="525780"/>
                </a:lnTo>
                <a:lnTo>
                  <a:pt x="7620" y="518160"/>
                </a:lnTo>
                <a:lnTo>
                  <a:pt x="4572" y="509016"/>
                </a:lnTo>
                <a:lnTo>
                  <a:pt x="3048" y="498347"/>
                </a:lnTo>
                <a:lnTo>
                  <a:pt x="1524" y="489204"/>
                </a:lnTo>
                <a:lnTo>
                  <a:pt x="0" y="478536"/>
                </a:lnTo>
                <a:lnTo>
                  <a:pt x="0" y="99060"/>
                </a:lnTo>
                <a:lnTo>
                  <a:pt x="1524" y="89916"/>
                </a:lnTo>
                <a:lnTo>
                  <a:pt x="3048" y="79248"/>
                </a:lnTo>
                <a:lnTo>
                  <a:pt x="4572" y="70104"/>
                </a:lnTo>
                <a:lnTo>
                  <a:pt x="7620" y="60960"/>
                </a:lnTo>
                <a:lnTo>
                  <a:pt x="12192" y="51816"/>
                </a:lnTo>
                <a:lnTo>
                  <a:pt x="18288" y="44196"/>
                </a:lnTo>
                <a:lnTo>
                  <a:pt x="22860" y="35052"/>
                </a:lnTo>
                <a:lnTo>
                  <a:pt x="30480" y="28956"/>
                </a:lnTo>
                <a:lnTo>
                  <a:pt x="36576" y="22860"/>
                </a:lnTo>
                <a:lnTo>
                  <a:pt x="44196" y="16764"/>
                </a:lnTo>
                <a:lnTo>
                  <a:pt x="53340" y="10668"/>
                </a:lnTo>
                <a:lnTo>
                  <a:pt x="60960" y="7620"/>
                </a:lnTo>
                <a:lnTo>
                  <a:pt x="71628" y="4572"/>
                </a:lnTo>
                <a:lnTo>
                  <a:pt x="80772" y="1524"/>
                </a:lnTo>
                <a:lnTo>
                  <a:pt x="89916" y="0"/>
                </a:lnTo>
                <a:lnTo>
                  <a:pt x="6993636" y="0"/>
                </a:lnTo>
                <a:lnTo>
                  <a:pt x="7004304" y="1524"/>
                </a:lnTo>
                <a:lnTo>
                  <a:pt x="7031736" y="10668"/>
                </a:lnTo>
                <a:lnTo>
                  <a:pt x="91440" y="10668"/>
                </a:lnTo>
                <a:lnTo>
                  <a:pt x="82296" y="12192"/>
                </a:lnTo>
                <a:lnTo>
                  <a:pt x="83820" y="12192"/>
                </a:lnTo>
                <a:lnTo>
                  <a:pt x="79248" y="13716"/>
                </a:lnTo>
                <a:lnTo>
                  <a:pt x="74676" y="13716"/>
                </a:lnTo>
                <a:lnTo>
                  <a:pt x="68580" y="16764"/>
                </a:lnTo>
                <a:lnTo>
                  <a:pt x="67056" y="16764"/>
                </a:lnTo>
                <a:lnTo>
                  <a:pt x="57912" y="21336"/>
                </a:lnTo>
                <a:lnTo>
                  <a:pt x="50292" y="25908"/>
                </a:lnTo>
                <a:lnTo>
                  <a:pt x="51816" y="25908"/>
                </a:lnTo>
                <a:lnTo>
                  <a:pt x="44196" y="30480"/>
                </a:lnTo>
                <a:lnTo>
                  <a:pt x="32004" y="42672"/>
                </a:lnTo>
                <a:lnTo>
                  <a:pt x="25908" y="50292"/>
                </a:lnTo>
                <a:lnTo>
                  <a:pt x="27432" y="50292"/>
                </a:lnTo>
                <a:lnTo>
                  <a:pt x="23774" y="56388"/>
                </a:lnTo>
                <a:lnTo>
                  <a:pt x="22860" y="56388"/>
                </a:lnTo>
                <a:lnTo>
                  <a:pt x="19050" y="64008"/>
                </a:lnTo>
                <a:lnTo>
                  <a:pt x="18288" y="64008"/>
                </a:lnTo>
                <a:lnTo>
                  <a:pt x="15240" y="73152"/>
                </a:lnTo>
                <a:lnTo>
                  <a:pt x="13970" y="80772"/>
                </a:lnTo>
                <a:lnTo>
                  <a:pt x="13716" y="80772"/>
                </a:lnTo>
                <a:lnTo>
                  <a:pt x="12409" y="89916"/>
                </a:lnTo>
                <a:lnTo>
                  <a:pt x="12192" y="89916"/>
                </a:lnTo>
                <a:lnTo>
                  <a:pt x="12192" y="487680"/>
                </a:lnTo>
                <a:lnTo>
                  <a:pt x="15240" y="505968"/>
                </a:lnTo>
                <a:lnTo>
                  <a:pt x="15748" y="505968"/>
                </a:lnTo>
                <a:lnTo>
                  <a:pt x="18288" y="513588"/>
                </a:lnTo>
                <a:lnTo>
                  <a:pt x="27432" y="528828"/>
                </a:lnTo>
                <a:lnTo>
                  <a:pt x="25908" y="528828"/>
                </a:lnTo>
                <a:lnTo>
                  <a:pt x="44196" y="547116"/>
                </a:lnTo>
                <a:lnTo>
                  <a:pt x="51816" y="553212"/>
                </a:lnTo>
                <a:lnTo>
                  <a:pt x="52197" y="553212"/>
                </a:lnTo>
                <a:lnTo>
                  <a:pt x="57912" y="557784"/>
                </a:lnTo>
                <a:lnTo>
                  <a:pt x="60960" y="557784"/>
                </a:lnTo>
                <a:lnTo>
                  <a:pt x="67056" y="560832"/>
                </a:lnTo>
                <a:lnTo>
                  <a:pt x="65532" y="560832"/>
                </a:lnTo>
                <a:lnTo>
                  <a:pt x="74676" y="563880"/>
                </a:lnTo>
                <a:lnTo>
                  <a:pt x="83820" y="565404"/>
                </a:lnTo>
                <a:lnTo>
                  <a:pt x="82296" y="565404"/>
                </a:lnTo>
                <a:lnTo>
                  <a:pt x="91440" y="566928"/>
                </a:lnTo>
                <a:lnTo>
                  <a:pt x="7031736" y="566928"/>
                </a:lnTo>
                <a:lnTo>
                  <a:pt x="7022592" y="571499"/>
                </a:lnTo>
                <a:lnTo>
                  <a:pt x="7013448" y="574547"/>
                </a:lnTo>
                <a:lnTo>
                  <a:pt x="7004304" y="576072"/>
                </a:lnTo>
                <a:lnTo>
                  <a:pt x="6993636" y="577596"/>
                </a:lnTo>
                <a:lnTo>
                  <a:pt x="6984492" y="579120"/>
                </a:lnTo>
                <a:close/>
              </a:path>
              <a:path w="7084059" h="579119">
                <a:moveTo>
                  <a:pt x="7010400" y="15240"/>
                </a:moveTo>
                <a:lnTo>
                  <a:pt x="7001255" y="12192"/>
                </a:lnTo>
                <a:lnTo>
                  <a:pt x="7002780" y="12192"/>
                </a:lnTo>
                <a:lnTo>
                  <a:pt x="6992112" y="10668"/>
                </a:lnTo>
                <a:lnTo>
                  <a:pt x="7031736" y="10668"/>
                </a:lnTo>
                <a:lnTo>
                  <a:pt x="7035546" y="13716"/>
                </a:lnTo>
                <a:lnTo>
                  <a:pt x="7010400" y="13716"/>
                </a:lnTo>
                <a:lnTo>
                  <a:pt x="7010400" y="15240"/>
                </a:lnTo>
                <a:close/>
              </a:path>
              <a:path w="7084059" h="579119">
                <a:moveTo>
                  <a:pt x="74676" y="15240"/>
                </a:moveTo>
                <a:lnTo>
                  <a:pt x="74676" y="13716"/>
                </a:lnTo>
                <a:lnTo>
                  <a:pt x="79248" y="13716"/>
                </a:lnTo>
                <a:lnTo>
                  <a:pt x="74676" y="15240"/>
                </a:lnTo>
                <a:close/>
              </a:path>
              <a:path w="7084059" h="579119">
                <a:moveTo>
                  <a:pt x="7019544" y="18288"/>
                </a:moveTo>
                <a:lnTo>
                  <a:pt x="7010400" y="13716"/>
                </a:lnTo>
                <a:lnTo>
                  <a:pt x="7035546" y="13716"/>
                </a:lnTo>
                <a:lnTo>
                  <a:pt x="7039356" y="16764"/>
                </a:lnTo>
                <a:lnTo>
                  <a:pt x="7018020" y="16764"/>
                </a:lnTo>
                <a:lnTo>
                  <a:pt x="7019544" y="18288"/>
                </a:lnTo>
                <a:close/>
              </a:path>
              <a:path w="7084059" h="579119">
                <a:moveTo>
                  <a:pt x="65532" y="18288"/>
                </a:moveTo>
                <a:lnTo>
                  <a:pt x="67056" y="16764"/>
                </a:lnTo>
                <a:lnTo>
                  <a:pt x="68580" y="16764"/>
                </a:lnTo>
                <a:lnTo>
                  <a:pt x="65532" y="18288"/>
                </a:lnTo>
                <a:close/>
              </a:path>
              <a:path w="7084059" h="579119">
                <a:moveTo>
                  <a:pt x="7062216" y="57912"/>
                </a:moveTo>
                <a:lnTo>
                  <a:pt x="7053072" y="42672"/>
                </a:lnTo>
                <a:lnTo>
                  <a:pt x="7040880" y="30480"/>
                </a:lnTo>
                <a:lnTo>
                  <a:pt x="7025639" y="21336"/>
                </a:lnTo>
                <a:lnTo>
                  <a:pt x="7027164" y="21336"/>
                </a:lnTo>
                <a:lnTo>
                  <a:pt x="7018020" y="16764"/>
                </a:lnTo>
                <a:lnTo>
                  <a:pt x="7039356" y="16764"/>
                </a:lnTo>
                <a:lnTo>
                  <a:pt x="7066788" y="44196"/>
                </a:lnTo>
                <a:lnTo>
                  <a:pt x="7073646" y="56388"/>
                </a:lnTo>
                <a:lnTo>
                  <a:pt x="7062216" y="56388"/>
                </a:lnTo>
                <a:lnTo>
                  <a:pt x="7062216" y="57912"/>
                </a:lnTo>
                <a:close/>
              </a:path>
              <a:path w="7084059" h="579119">
                <a:moveTo>
                  <a:pt x="22860" y="57912"/>
                </a:moveTo>
                <a:lnTo>
                  <a:pt x="22860" y="56388"/>
                </a:lnTo>
                <a:lnTo>
                  <a:pt x="23774" y="56388"/>
                </a:lnTo>
                <a:lnTo>
                  <a:pt x="22860" y="57912"/>
                </a:lnTo>
                <a:close/>
              </a:path>
              <a:path w="7084059" h="579119">
                <a:moveTo>
                  <a:pt x="7077456" y="65532"/>
                </a:moveTo>
                <a:lnTo>
                  <a:pt x="7066788" y="65532"/>
                </a:lnTo>
                <a:lnTo>
                  <a:pt x="7062216" y="56388"/>
                </a:lnTo>
                <a:lnTo>
                  <a:pt x="7073646" y="56388"/>
                </a:lnTo>
                <a:lnTo>
                  <a:pt x="7075932" y="60960"/>
                </a:lnTo>
                <a:lnTo>
                  <a:pt x="7077456" y="65532"/>
                </a:lnTo>
                <a:close/>
              </a:path>
              <a:path w="7084059" h="579119">
                <a:moveTo>
                  <a:pt x="18288" y="65532"/>
                </a:moveTo>
                <a:lnTo>
                  <a:pt x="18288" y="64008"/>
                </a:lnTo>
                <a:lnTo>
                  <a:pt x="19050" y="64008"/>
                </a:lnTo>
                <a:lnTo>
                  <a:pt x="18288" y="65532"/>
                </a:lnTo>
                <a:close/>
              </a:path>
              <a:path w="7084059" h="579119">
                <a:moveTo>
                  <a:pt x="7071360" y="82296"/>
                </a:moveTo>
                <a:lnTo>
                  <a:pt x="7065264" y="64008"/>
                </a:lnTo>
                <a:lnTo>
                  <a:pt x="7066788" y="65532"/>
                </a:lnTo>
                <a:lnTo>
                  <a:pt x="7077456" y="65532"/>
                </a:lnTo>
                <a:lnTo>
                  <a:pt x="7082028" y="79248"/>
                </a:lnTo>
                <a:lnTo>
                  <a:pt x="7082246" y="80772"/>
                </a:lnTo>
                <a:lnTo>
                  <a:pt x="7071360" y="80772"/>
                </a:lnTo>
                <a:lnTo>
                  <a:pt x="7071360" y="82296"/>
                </a:lnTo>
                <a:close/>
              </a:path>
              <a:path w="7084059" h="579119">
                <a:moveTo>
                  <a:pt x="13716" y="82296"/>
                </a:moveTo>
                <a:lnTo>
                  <a:pt x="13716" y="80772"/>
                </a:lnTo>
                <a:lnTo>
                  <a:pt x="13970" y="80772"/>
                </a:lnTo>
                <a:lnTo>
                  <a:pt x="13716" y="82296"/>
                </a:lnTo>
                <a:close/>
              </a:path>
              <a:path w="7084059" h="579119">
                <a:moveTo>
                  <a:pt x="7072884" y="91440"/>
                </a:moveTo>
                <a:lnTo>
                  <a:pt x="7071360" y="80772"/>
                </a:lnTo>
                <a:lnTo>
                  <a:pt x="7082246" y="80772"/>
                </a:lnTo>
                <a:lnTo>
                  <a:pt x="7083552" y="89916"/>
                </a:lnTo>
                <a:lnTo>
                  <a:pt x="7072884" y="89916"/>
                </a:lnTo>
                <a:lnTo>
                  <a:pt x="7072884" y="91440"/>
                </a:lnTo>
                <a:close/>
              </a:path>
              <a:path w="7084059" h="579119">
                <a:moveTo>
                  <a:pt x="12192" y="91440"/>
                </a:moveTo>
                <a:lnTo>
                  <a:pt x="12192" y="89916"/>
                </a:lnTo>
                <a:lnTo>
                  <a:pt x="12409" y="89916"/>
                </a:lnTo>
                <a:lnTo>
                  <a:pt x="12192" y="91440"/>
                </a:lnTo>
                <a:close/>
              </a:path>
              <a:path w="7084059" h="579119">
                <a:moveTo>
                  <a:pt x="7079851" y="505968"/>
                </a:moveTo>
                <a:lnTo>
                  <a:pt x="7068312" y="505968"/>
                </a:lnTo>
                <a:lnTo>
                  <a:pt x="7071360" y="496823"/>
                </a:lnTo>
                <a:lnTo>
                  <a:pt x="7072884" y="487680"/>
                </a:lnTo>
                <a:lnTo>
                  <a:pt x="7072884" y="89916"/>
                </a:lnTo>
                <a:lnTo>
                  <a:pt x="7083552" y="89916"/>
                </a:lnTo>
                <a:lnTo>
                  <a:pt x="7083552" y="489204"/>
                </a:lnTo>
                <a:lnTo>
                  <a:pt x="7082028" y="498347"/>
                </a:lnTo>
                <a:lnTo>
                  <a:pt x="7079851" y="505968"/>
                </a:lnTo>
                <a:close/>
              </a:path>
              <a:path w="7084059" h="579119">
                <a:moveTo>
                  <a:pt x="15748" y="505968"/>
                </a:moveTo>
                <a:lnTo>
                  <a:pt x="15240" y="505968"/>
                </a:lnTo>
                <a:lnTo>
                  <a:pt x="15240" y="504444"/>
                </a:lnTo>
                <a:lnTo>
                  <a:pt x="15748" y="505968"/>
                </a:lnTo>
                <a:close/>
              </a:path>
              <a:path w="7084059" h="579119">
                <a:moveTo>
                  <a:pt x="7050786" y="553212"/>
                </a:moveTo>
                <a:lnTo>
                  <a:pt x="7033260" y="553212"/>
                </a:lnTo>
                <a:lnTo>
                  <a:pt x="7040880" y="547116"/>
                </a:lnTo>
                <a:lnTo>
                  <a:pt x="7053072" y="534923"/>
                </a:lnTo>
                <a:lnTo>
                  <a:pt x="7057644" y="528828"/>
                </a:lnTo>
                <a:lnTo>
                  <a:pt x="7066788" y="513588"/>
                </a:lnTo>
                <a:lnTo>
                  <a:pt x="7065264" y="513588"/>
                </a:lnTo>
                <a:lnTo>
                  <a:pt x="7068312" y="504444"/>
                </a:lnTo>
                <a:lnTo>
                  <a:pt x="7068312" y="505968"/>
                </a:lnTo>
                <a:lnTo>
                  <a:pt x="7079851" y="505968"/>
                </a:lnTo>
                <a:lnTo>
                  <a:pt x="7078980" y="509016"/>
                </a:lnTo>
                <a:lnTo>
                  <a:pt x="7075932" y="518160"/>
                </a:lnTo>
                <a:lnTo>
                  <a:pt x="7071360" y="525780"/>
                </a:lnTo>
                <a:lnTo>
                  <a:pt x="7066788" y="534923"/>
                </a:lnTo>
                <a:lnTo>
                  <a:pt x="7054596" y="550164"/>
                </a:lnTo>
                <a:lnTo>
                  <a:pt x="7050786" y="553212"/>
                </a:lnTo>
                <a:close/>
              </a:path>
              <a:path w="7084059" h="579119">
                <a:moveTo>
                  <a:pt x="52197" y="553212"/>
                </a:moveTo>
                <a:lnTo>
                  <a:pt x="51816" y="553212"/>
                </a:lnTo>
                <a:lnTo>
                  <a:pt x="50292" y="551688"/>
                </a:lnTo>
                <a:lnTo>
                  <a:pt x="52197" y="553212"/>
                </a:lnTo>
                <a:close/>
              </a:path>
              <a:path w="7084059" h="579119">
                <a:moveTo>
                  <a:pt x="7045071" y="557784"/>
                </a:moveTo>
                <a:lnTo>
                  <a:pt x="7025639" y="557784"/>
                </a:lnTo>
                <a:lnTo>
                  <a:pt x="7033260" y="551688"/>
                </a:lnTo>
                <a:lnTo>
                  <a:pt x="7033260" y="553212"/>
                </a:lnTo>
                <a:lnTo>
                  <a:pt x="7050786" y="553212"/>
                </a:lnTo>
                <a:lnTo>
                  <a:pt x="7045071" y="557784"/>
                </a:lnTo>
                <a:close/>
              </a:path>
              <a:path w="7084059" h="579119">
                <a:moveTo>
                  <a:pt x="60960" y="557784"/>
                </a:moveTo>
                <a:lnTo>
                  <a:pt x="57912" y="557784"/>
                </a:lnTo>
                <a:lnTo>
                  <a:pt x="57912" y="556260"/>
                </a:lnTo>
                <a:lnTo>
                  <a:pt x="60960" y="557784"/>
                </a:lnTo>
                <a:close/>
              </a:path>
              <a:path w="7084059" h="579119">
                <a:moveTo>
                  <a:pt x="7031736" y="566928"/>
                </a:moveTo>
                <a:lnTo>
                  <a:pt x="6992112" y="566928"/>
                </a:lnTo>
                <a:lnTo>
                  <a:pt x="7002780" y="565404"/>
                </a:lnTo>
                <a:lnTo>
                  <a:pt x="7001255" y="565404"/>
                </a:lnTo>
                <a:lnTo>
                  <a:pt x="7010400" y="563880"/>
                </a:lnTo>
                <a:lnTo>
                  <a:pt x="7019544" y="560832"/>
                </a:lnTo>
                <a:lnTo>
                  <a:pt x="7018020" y="560832"/>
                </a:lnTo>
                <a:lnTo>
                  <a:pt x="7027164" y="556260"/>
                </a:lnTo>
                <a:lnTo>
                  <a:pt x="7025639" y="557784"/>
                </a:lnTo>
                <a:lnTo>
                  <a:pt x="7045071" y="557784"/>
                </a:lnTo>
                <a:lnTo>
                  <a:pt x="7039356" y="562356"/>
                </a:lnTo>
                <a:lnTo>
                  <a:pt x="7031736" y="566928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4006" y="1840560"/>
            <a:ext cx="8542020" cy="4059554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Zorbalık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davranışına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anında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müdahale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edin;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davranışı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sonlandırın.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Okulunuzda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asla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yer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olmadığını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açıklayın.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Zorbalığının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kendisine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ve </a:t>
            </a:r>
            <a:r>
              <a:rPr dirty="0" sz="2450" spc="-25">
                <a:latin typeface="Calibri"/>
                <a:cs typeface="Calibri"/>
              </a:rPr>
              <a:t>karşı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tarafa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zarar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vereceğini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anlatın.</a:t>
            </a:r>
            <a:endParaRPr sz="2450">
              <a:latin typeface="Calibri"/>
              <a:cs typeface="Calibri"/>
            </a:endParaRPr>
          </a:p>
          <a:p>
            <a:pPr marL="213360" marR="150495" indent="-201295">
              <a:lnSpc>
                <a:spcPts val="2650"/>
              </a:lnSpc>
              <a:spcBef>
                <a:spcPts val="92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Böyle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devam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ederse </a:t>
            </a:r>
            <a:r>
              <a:rPr dirty="0" sz="2450" spc="-5">
                <a:latin typeface="Calibri"/>
                <a:cs typeface="Calibri"/>
              </a:rPr>
              <a:t>arkadaşlık </a:t>
            </a:r>
            <a:r>
              <a:rPr dirty="0" sz="2450">
                <a:latin typeface="Calibri"/>
                <a:cs typeface="Calibri"/>
              </a:rPr>
              <a:t>ilişkilerinde</a:t>
            </a:r>
            <a:r>
              <a:rPr dirty="0" sz="2450" spc="-6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problemler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yaşamaya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devam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edeceğini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3360" marR="1050290" indent="-20129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Problemlerini </a:t>
            </a:r>
            <a:r>
              <a:rPr dirty="0" sz="2450" spc="-10">
                <a:latin typeface="Calibri"/>
                <a:cs typeface="Calibri"/>
              </a:rPr>
              <a:t>zorbalık </a:t>
            </a:r>
            <a:r>
              <a:rPr dirty="0" sz="2450">
                <a:latin typeface="Calibri"/>
                <a:cs typeface="Calibri"/>
              </a:rPr>
              <a:t>dışında </a:t>
            </a:r>
            <a:r>
              <a:rPr dirty="0" sz="2450" spc="-10">
                <a:latin typeface="Calibri"/>
                <a:cs typeface="Calibri"/>
              </a:rPr>
              <a:t>farklı </a:t>
            </a:r>
            <a:r>
              <a:rPr dirty="0" sz="2450" spc="-5">
                <a:latin typeface="Calibri"/>
                <a:cs typeface="Calibri"/>
              </a:rPr>
              <a:t>yollarla </a:t>
            </a:r>
            <a:r>
              <a:rPr dirty="0" sz="2450" spc="-10">
                <a:latin typeface="Calibri"/>
                <a:cs typeface="Calibri"/>
              </a:rPr>
              <a:t>çözebileceğini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açıklayın.</a:t>
            </a:r>
            <a:endParaRPr sz="2450">
              <a:latin typeface="Calibri"/>
              <a:cs typeface="Calibri"/>
            </a:endParaRPr>
          </a:p>
          <a:p>
            <a:pPr marL="213360" marR="5080" indent="-201295">
              <a:lnSpc>
                <a:spcPct val="90000"/>
              </a:lnSpc>
              <a:spcBef>
                <a:spcPts val="8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Eğer </a:t>
            </a:r>
            <a:r>
              <a:rPr dirty="0" sz="2450" spc="-10">
                <a:latin typeface="Calibri"/>
                <a:cs typeface="Calibri"/>
              </a:rPr>
              <a:t>kendisini öfkeli, </a:t>
            </a:r>
            <a:r>
              <a:rPr dirty="0" sz="2450">
                <a:latin typeface="Calibri"/>
                <a:cs typeface="Calibri"/>
              </a:rPr>
              <a:t>sinirli </a:t>
            </a:r>
            <a:r>
              <a:rPr dirty="0" sz="2450" spc="-20">
                <a:latin typeface="Calibri"/>
                <a:cs typeface="Calibri"/>
              </a:rPr>
              <a:t>veya </a:t>
            </a:r>
            <a:r>
              <a:rPr dirty="0" sz="2450" spc="-5">
                <a:latin typeface="Calibri"/>
                <a:cs typeface="Calibri"/>
              </a:rPr>
              <a:t>kızgın hissediyorsa </a:t>
            </a:r>
            <a:r>
              <a:rPr dirty="0" sz="2450" spc="5">
                <a:latin typeface="Calibri"/>
                <a:cs typeface="Calibri"/>
              </a:rPr>
              <a:t>bir </a:t>
            </a:r>
            <a:r>
              <a:rPr dirty="0" sz="2450" spc="-5">
                <a:latin typeface="Calibri"/>
                <a:cs typeface="Calibri"/>
              </a:rPr>
              <a:t>yetişkinden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yardım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alması</a:t>
            </a:r>
            <a:r>
              <a:rPr dirty="0" sz="2450" spc="-10">
                <a:latin typeface="Calibri"/>
                <a:cs typeface="Calibri"/>
              </a:rPr>
              <a:t> gerektiğini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söyleyin.</a:t>
            </a:r>
            <a:r>
              <a:rPr dirty="0" sz="2450" spc="-15">
                <a:latin typeface="Calibri"/>
                <a:cs typeface="Calibri"/>
              </a:rPr>
              <a:t> Gerekirse</a:t>
            </a:r>
            <a:r>
              <a:rPr dirty="0" sz="2450" spc="-10">
                <a:latin typeface="Calibri"/>
                <a:cs typeface="Calibri"/>
              </a:rPr>
              <a:t> okul</a:t>
            </a:r>
            <a:r>
              <a:rPr dirty="0" sz="2450" spc="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psikolojik 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danışmanına/rehber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öğretmene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yönlendirin.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920" y="1018031"/>
            <a:ext cx="693420" cy="821690"/>
          </a:xfrm>
          <a:custGeom>
            <a:avLst/>
            <a:gdLst/>
            <a:ahLst/>
            <a:cxnLst/>
            <a:rect l="l" t="t" r="r" b="b"/>
            <a:pathLst>
              <a:path w="693419" h="821689">
                <a:moveTo>
                  <a:pt x="345947" y="821435"/>
                </a:moveTo>
                <a:lnTo>
                  <a:pt x="0" y="579119"/>
                </a:lnTo>
                <a:lnTo>
                  <a:pt x="0" y="0"/>
                </a:lnTo>
                <a:lnTo>
                  <a:pt x="345947" y="242316"/>
                </a:lnTo>
                <a:lnTo>
                  <a:pt x="693420" y="0"/>
                </a:lnTo>
                <a:lnTo>
                  <a:pt x="693420" y="579119"/>
                </a:lnTo>
                <a:lnTo>
                  <a:pt x="345947" y="821435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 b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150" b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35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Zorbalık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yapan</a:t>
            </a:r>
            <a:r>
              <a:rPr dirty="0" sz="2100" spc="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dirty="0" sz="2100" spc="-2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38" y="1803921"/>
            <a:ext cx="9074150" cy="398208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13360" marR="11430" indent="-201295">
              <a:lnSpc>
                <a:spcPct val="91400"/>
              </a:lnSpc>
              <a:spcBef>
                <a:spcPts val="32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Nazlı, Aslı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10">
                <a:latin typeface="Calibri"/>
                <a:cs typeface="Calibri"/>
              </a:rPr>
              <a:t>Özlem lise 9. sınıf </a:t>
            </a:r>
            <a:r>
              <a:rPr dirty="0" sz="1900" spc="-10">
                <a:latin typeface="Calibri"/>
                <a:cs typeface="Calibri"/>
              </a:rPr>
              <a:t>öğrencisidir. </a:t>
            </a:r>
            <a:r>
              <a:rPr dirty="0" sz="1900" spc="10">
                <a:latin typeface="Calibri"/>
                <a:cs typeface="Calibri"/>
              </a:rPr>
              <a:t>Nazlı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10">
                <a:latin typeface="Calibri"/>
                <a:cs typeface="Calibri"/>
              </a:rPr>
              <a:t>Aslı </a:t>
            </a:r>
            <a:r>
              <a:rPr dirty="0" sz="1900">
                <a:latin typeface="Calibri"/>
                <a:cs typeface="Calibri"/>
              </a:rPr>
              <a:t>teneffüste </a:t>
            </a:r>
            <a:r>
              <a:rPr dirty="0" sz="1900" spc="5">
                <a:latin typeface="Calibri"/>
                <a:cs typeface="Calibri"/>
              </a:rPr>
              <a:t>hafta </a:t>
            </a:r>
            <a:r>
              <a:rPr dirty="0" sz="1900" spc="15">
                <a:latin typeface="Calibri"/>
                <a:cs typeface="Calibri"/>
              </a:rPr>
              <a:t>sonu </a:t>
            </a:r>
            <a:r>
              <a:rPr dirty="0" sz="1900" spc="5">
                <a:latin typeface="Calibri"/>
                <a:cs typeface="Calibri"/>
              </a:rPr>
              <a:t>yaptıklarını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konuşmaktadır. </a:t>
            </a:r>
            <a:r>
              <a:rPr dirty="0" sz="1900" spc="10">
                <a:latin typeface="Calibri"/>
                <a:cs typeface="Calibri"/>
              </a:rPr>
              <a:t>Özlem </a:t>
            </a:r>
            <a:r>
              <a:rPr dirty="0" sz="1900" spc="5">
                <a:latin typeface="Calibri"/>
                <a:cs typeface="Calibri"/>
              </a:rPr>
              <a:t>de her seferinde </a:t>
            </a:r>
            <a:r>
              <a:rPr dirty="0" sz="1900" spc="10">
                <a:latin typeface="Calibri"/>
                <a:cs typeface="Calibri"/>
              </a:rPr>
              <a:t>sohbete </a:t>
            </a:r>
            <a:r>
              <a:rPr dirty="0" sz="1900" spc="5">
                <a:latin typeface="Calibri"/>
                <a:cs typeface="Calibri"/>
              </a:rPr>
              <a:t>katılmak </a:t>
            </a:r>
            <a:r>
              <a:rPr dirty="0" sz="1900">
                <a:latin typeface="Calibri"/>
                <a:cs typeface="Calibri"/>
              </a:rPr>
              <a:t>ister </a:t>
            </a:r>
            <a:r>
              <a:rPr dirty="0" sz="1900" spc="10">
                <a:latin typeface="Calibri"/>
                <a:cs typeface="Calibri"/>
              </a:rPr>
              <a:t>ancak </a:t>
            </a:r>
            <a:r>
              <a:rPr dirty="0" sz="1900" spc="15">
                <a:latin typeface="Calibri"/>
                <a:cs typeface="Calibri"/>
              </a:rPr>
              <a:t>duyma 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probleminden dolayı </a:t>
            </a:r>
            <a:r>
              <a:rPr dirty="0" sz="1900" spc="10">
                <a:latin typeface="Calibri"/>
                <a:cs typeface="Calibri"/>
              </a:rPr>
              <a:t>işitme cihazı </a:t>
            </a:r>
            <a:r>
              <a:rPr dirty="0" sz="1900">
                <a:latin typeface="Calibri"/>
                <a:cs typeface="Calibri"/>
              </a:rPr>
              <a:t>taktığı </a:t>
            </a:r>
            <a:r>
              <a:rPr dirty="0" sz="1900" spc="5">
                <a:latin typeface="Calibri"/>
                <a:cs typeface="Calibri"/>
              </a:rPr>
              <a:t>için </a:t>
            </a:r>
            <a:r>
              <a:rPr dirty="0" sz="1900" spc="15">
                <a:latin typeface="Calibri"/>
                <a:cs typeface="Calibri"/>
              </a:rPr>
              <a:t>ona </a:t>
            </a:r>
            <a:r>
              <a:rPr dirty="0" sz="1900" spc="-25">
                <a:latin typeface="Calibri"/>
                <a:cs typeface="Calibri"/>
              </a:rPr>
              <a:t>‘sağır, </a:t>
            </a:r>
            <a:r>
              <a:rPr dirty="0" sz="1900" spc="10">
                <a:latin typeface="Calibri"/>
                <a:cs typeface="Calibri"/>
              </a:rPr>
              <a:t>işine bak’ </a:t>
            </a:r>
            <a:r>
              <a:rPr dirty="0" sz="1900" spc="5">
                <a:latin typeface="Calibri"/>
                <a:cs typeface="Calibri"/>
              </a:rPr>
              <a:t>diye dalga </a:t>
            </a:r>
            <a:r>
              <a:rPr dirty="0" sz="1900" spc="-15">
                <a:latin typeface="Calibri"/>
                <a:cs typeface="Calibri"/>
              </a:rPr>
              <a:t>geçerler. 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Özlem </a:t>
            </a:r>
            <a:r>
              <a:rPr dirty="0" sz="1900" spc="15">
                <a:latin typeface="Calibri"/>
                <a:cs typeface="Calibri"/>
              </a:rPr>
              <a:t>dönem </a:t>
            </a:r>
            <a:r>
              <a:rPr dirty="0" sz="1900" spc="10">
                <a:latin typeface="Calibri"/>
                <a:cs typeface="Calibri"/>
              </a:rPr>
              <a:t>başından beri </a:t>
            </a:r>
            <a:r>
              <a:rPr dirty="0" sz="1900" spc="15">
                <a:latin typeface="Calibri"/>
                <a:cs typeface="Calibri"/>
              </a:rPr>
              <a:t>bütün </a:t>
            </a:r>
            <a:r>
              <a:rPr dirty="0" sz="1900" spc="5">
                <a:latin typeface="Calibri"/>
                <a:cs typeface="Calibri"/>
              </a:rPr>
              <a:t>teneffüslerde </a:t>
            </a:r>
            <a:r>
              <a:rPr dirty="0" sz="1900" spc="10">
                <a:latin typeface="Calibri"/>
                <a:cs typeface="Calibri"/>
              </a:rPr>
              <a:t>üzgün bir şekilde </a:t>
            </a:r>
            <a:r>
              <a:rPr dirty="0" sz="1900" spc="5">
                <a:latin typeface="Calibri"/>
                <a:cs typeface="Calibri"/>
              </a:rPr>
              <a:t>yalnız </a:t>
            </a:r>
            <a:r>
              <a:rPr dirty="0" sz="1900" spc="10">
                <a:latin typeface="Calibri"/>
                <a:cs typeface="Calibri"/>
              </a:rPr>
              <a:t>başına 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oturmaktadır. </a:t>
            </a:r>
            <a:r>
              <a:rPr dirty="0" sz="1900" spc="10">
                <a:latin typeface="Calibri"/>
                <a:cs typeface="Calibri"/>
              </a:rPr>
              <a:t>Nazlı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Aslı, </a:t>
            </a:r>
            <a:r>
              <a:rPr dirty="0" sz="1900" spc="-5">
                <a:latin typeface="Calibri"/>
                <a:cs typeface="Calibri"/>
              </a:rPr>
              <a:t>Pazartesi </a:t>
            </a:r>
            <a:r>
              <a:rPr dirty="0" sz="1900" spc="15">
                <a:latin typeface="Calibri"/>
                <a:cs typeface="Calibri"/>
              </a:rPr>
              <a:t>günü </a:t>
            </a:r>
            <a:r>
              <a:rPr dirty="0" sz="1900" spc="5">
                <a:latin typeface="Calibri"/>
                <a:cs typeface="Calibri"/>
              </a:rPr>
              <a:t>kantinde </a:t>
            </a:r>
            <a:r>
              <a:rPr dirty="0" sz="1900" spc="15">
                <a:latin typeface="Calibri"/>
                <a:cs typeface="Calibri"/>
              </a:rPr>
              <a:t>Özlem’in </a:t>
            </a:r>
            <a:r>
              <a:rPr dirty="0" sz="1900" spc="10">
                <a:latin typeface="Calibri"/>
                <a:cs typeface="Calibri"/>
              </a:rPr>
              <a:t>yanına </a:t>
            </a:r>
            <a:r>
              <a:rPr dirty="0" sz="1900" spc="5">
                <a:latin typeface="Calibri"/>
                <a:cs typeface="Calibri"/>
              </a:rPr>
              <a:t>gelip aşırı </a:t>
            </a:r>
            <a:r>
              <a:rPr dirty="0" sz="1900" spc="10">
                <a:latin typeface="Calibri"/>
                <a:cs typeface="Calibri"/>
              </a:rPr>
              <a:t>yüksek 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sesle </a:t>
            </a:r>
            <a:r>
              <a:rPr dirty="0" sz="1900" spc="-5">
                <a:latin typeface="Calibri"/>
                <a:cs typeface="Calibri"/>
              </a:rPr>
              <a:t>konuşarak </a:t>
            </a:r>
            <a:r>
              <a:rPr dirty="0" sz="1900" spc="5">
                <a:latin typeface="Calibri"/>
                <a:cs typeface="Calibri"/>
              </a:rPr>
              <a:t>‘birileri </a:t>
            </a:r>
            <a:r>
              <a:rPr dirty="0" sz="1900" spc="10">
                <a:latin typeface="Calibri"/>
                <a:cs typeface="Calibri"/>
              </a:rPr>
              <a:t>bizi duydu </a:t>
            </a:r>
            <a:r>
              <a:rPr dirty="0" sz="1900" spc="20">
                <a:latin typeface="Calibri"/>
                <a:cs typeface="Calibri"/>
              </a:rPr>
              <a:t>mu </a:t>
            </a:r>
            <a:r>
              <a:rPr dirty="0" sz="1900" spc="10">
                <a:latin typeface="Calibri"/>
                <a:cs typeface="Calibri"/>
              </a:rPr>
              <a:t>acaba?’ </a:t>
            </a:r>
            <a:r>
              <a:rPr dirty="0" sz="1900" spc="5">
                <a:latin typeface="Calibri"/>
                <a:cs typeface="Calibri"/>
              </a:rPr>
              <a:t>diye </a:t>
            </a:r>
            <a:r>
              <a:rPr dirty="0" sz="1900" spc="-15">
                <a:latin typeface="Calibri"/>
                <a:cs typeface="Calibri"/>
              </a:rPr>
              <a:t>gülerler. </a:t>
            </a:r>
            <a:r>
              <a:rPr dirty="0" sz="1900" spc="10">
                <a:latin typeface="Calibri"/>
                <a:cs typeface="Calibri"/>
              </a:rPr>
              <a:t>Özlem </a:t>
            </a:r>
            <a:r>
              <a:rPr dirty="0" sz="1900" spc="5">
                <a:latin typeface="Calibri"/>
                <a:cs typeface="Calibri"/>
              </a:rPr>
              <a:t>üzülerek </a:t>
            </a:r>
            <a:r>
              <a:rPr dirty="0" sz="1900" spc="10">
                <a:latin typeface="Calibri"/>
                <a:cs typeface="Calibri"/>
              </a:rPr>
              <a:t> yemekhaneden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çıkar.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900">
              <a:latin typeface="Calibri"/>
              <a:cs typeface="Calibri"/>
            </a:endParaRPr>
          </a:p>
          <a:p>
            <a:pPr marL="213360" marR="5080" indent="-201295">
              <a:lnSpc>
                <a:spcPct val="91400"/>
              </a:lnSpc>
              <a:spcBef>
                <a:spcPts val="151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900" spc="10">
                <a:latin typeface="Calibri"/>
                <a:cs typeface="Calibri"/>
              </a:rPr>
              <a:t>Ali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Hakan ortaokul </a:t>
            </a:r>
            <a:r>
              <a:rPr dirty="0" sz="1900" spc="10">
                <a:latin typeface="Calibri"/>
                <a:cs typeface="Calibri"/>
              </a:rPr>
              <a:t>9. sınıf </a:t>
            </a:r>
            <a:r>
              <a:rPr dirty="0" sz="1900" spc="-10">
                <a:latin typeface="Calibri"/>
                <a:cs typeface="Calibri"/>
              </a:rPr>
              <a:t>öğrencisidir. </a:t>
            </a:r>
            <a:r>
              <a:rPr dirty="0" sz="1900">
                <a:latin typeface="Calibri"/>
                <a:cs typeface="Calibri"/>
              </a:rPr>
              <a:t>Aynı </a:t>
            </a:r>
            <a:r>
              <a:rPr dirty="0" sz="1900" spc="5">
                <a:latin typeface="Calibri"/>
                <a:cs typeface="Calibri"/>
              </a:rPr>
              <a:t>sınıfta </a:t>
            </a:r>
            <a:r>
              <a:rPr dirty="0" sz="1900" spc="15">
                <a:latin typeface="Calibri"/>
                <a:cs typeface="Calibri"/>
              </a:rPr>
              <a:t>olan </a:t>
            </a:r>
            <a:r>
              <a:rPr dirty="0" sz="1900">
                <a:latin typeface="Calibri"/>
                <a:cs typeface="Calibri"/>
              </a:rPr>
              <a:t>Ali ve </a:t>
            </a:r>
            <a:r>
              <a:rPr dirty="0" sz="1900" spc="5">
                <a:latin typeface="Calibri"/>
                <a:cs typeface="Calibri"/>
              </a:rPr>
              <a:t>Hakan </a:t>
            </a:r>
            <a:r>
              <a:rPr dirty="0" sz="1900" spc="15">
                <a:latin typeface="Calibri"/>
                <a:cs typeface="Calibri"/>
              </a:rPr>
              <a:t>her </a:t>
            </a:r>
            <a:r>
              <a:rPr dirty="0" sz="1900" spc="10">
                <a:latin typeface="Calibri"/>
                <a:cs typeface="Calibri"/>
              </a:rPr>
              <a:t>sabah okula 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beraber yürüyerek </a:t>
            </a:r>
            <a:r>
              <a:rPr dirty="0" sz="1900" spc="-10">
                <a:latin typeface="Calibri"/>
                <a:cs typeface="Calibri"/>
              </a:rPr>
              <a:t>gelmektedir. </a:t>
            </a:r>
            <a:r>
              <a:rPr dirty="0" sz="1900">
                <a:latin typeface="Calibri"/>
                <a:cs typeface="Calibri"/>
              </a:rPr>
              <a:t>Pazartesi </a:t>
            </a:r>
            <a:r>
              <a:rPr dirty="0" sz="1900" spc="15">
                <a:latin typeface="Calibri"/>
                <a:cs typeface="Calibri"/>
              </a:rPr>
              <a:t>günü </a:t>
            </a:r>
            <a:r>
              <a:rPr dirty="0" sz="1900" spc="5">
                <a:latin typeface="Calibri"/>
                <a:cs typeface="Calibri"/>
              </a:rPr>
              <a:t>ilk </a:t>
            </a:r>
            <a:r>
              <a:rPr dirty="0" sz="1900">
                <a:latin typeface="Calibri"/>
                <a:cs typeface="Calibri"/>
              </a:rPr>
              <a:t>teneffüste </a:t>
            </a:r>
            <a:r>
              <a:rPr dirty="0" sz="1900" spc="5">
                <a:latin typeface="Calibri"/>
                <a:cs typeface="Calibri"/>
              </a:rPr>
              <a:t>beraber </a:t>
            </a:r>
            <a:r>
              <a:rPr dirty="0" sz="1900" spc="10">
                <a:latin typeface="Calibri"/>
                <a:cs typeface="Calibri"/>
              </a:rPr>
              <a:t>futbol </a:t>
            </a:r>
            <a:r>
              <a:rPr dirty="0" sz="1900">
                <a:latin typeface="Calibri"/>
                <a:cs typeface="Calibri"/>
              </a:rPr>
              <a:t>oynarlarken 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Ali </a:t>
            </a:r>
            <a:r>
              <a:rPr dirty="0" sz="1900" spc="5">
                <a:latin typeface="Calibri"/>
                <a:cs typeface="Calibri"/>
              </a:rPr>
              <a:t>topa öyle bir </a:t>
            </a:r>
            <a:r>
              <a:rPr dirty="0" sz="1900" spc="10">
                <a:latin typeface="Calibri"/>
                <a:cs typeface="Calibri"/>
              </a:rPr>
              <a:t>hızlı vurur </a:t>
            </a:r>
            <a:r>
              <a:rPr dirty="0" sz="1900" spc="5">
                <a:latin typeface="Calibri"/>
                <a:cs typeface="Calibri"/>
              </a:rPr>
              <a:t>ki, top </a:t>
            </a:r>
            <a:r>
              <a:rPr dirty="0" sz="1900">
                <a:latin typeface="Calibri"/>
                <a:cs typeface="Calibri"/>
              </a:rPr>
              <a:t>Hakan’ın </a:t>
            </a:r>
            <a:r>
              <a:rPr dirty="0" sz="1900" spc="15">
                <a:latin typeface="Calibri"/>
                <a:cs typeface="Calibri"/>
              </a:rPr>
              <a:t>yüzüne </a:t>
            </a:r>
            <a:r>
              <a:rPr dirty="0" sz="1900" spc="-25">
                <a:latin typeface="Calibri"/>
                <a:cs typeface="Calibri"/>
              </a:rPr>
              <a:t>çarpar. </a:t>
            </a:r>
            <a:r>
              <a:rPr dirty="0" sz="1900">
                <a:latin typeface="Calibri"/>
                <a:cs typeface="Calibri"/>
              </a:rPr>
              <a:t>Hakan </a:t>
            </a:r>
            <a:r>
              <a:rPr dirty="0" sz="1900" spc="10">
                <a:latin typeface="Calibri"/>
                <a:cs typeface="Calibri"/>
              </a:rPr>
              <a:t>bir </a:t>
            </a:r>
            <a:r>
              <a:rPr dirty="0" sz="1900" spc="15">
                <a:latin typeface="Calibri"/>
                <a:cs typeface="Calibri"/>
              </a:rPr>
              <a:t>anda </a:t>
            </a:r>
            <a:r>
              <a:rPr dirty="0" sz="1900" spc="5">
                <a:latin typeface="Calibri"/>
                <a:cs typeface="Calibri"/>
              </a:rPr>
              <a:t>çok sinirlenir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Ali’ye </a:t>
            </a:r>
            <a:r>
              <a:rPr dirty="0" sz="1900" spc="5">
                <a:latin typeface="Calibri"/>
                <a:cs typeface="Calibri"/>
              </a:rPr>
              <a:t>bağırmaya </a:t>
            </a:r>
            <a:r>
              <a:rPr dirty="0" sz="1900" spc="-20">
                <a:latin typeface="Calibri"/>
                <a:cs typeface="Calibri"/>
              </a:rPr>
              <a:t>başlar. </a:t>
            </a:r>
            <a:r>
              <a:rPr dirty="0" sz="1900" spc="10">
                <a:latin typeface="Calibri"/>
                <a:cs typeface="Calibri"/>
              </a:rPr>
              <a:t>Ali </a:t>
            </a:r>
            <a:r>
              <a:rPr dirty="0" sz="1900" spc="5">
                <a:latin typeface="Calibri"/>
                <a:cs typeface="Calibri"/>
              </a:rPr>
              <a:t>de </a:t>
            </a:r>
            <a:r>
              <a:rPr dirty="0" sz="1900" spc="10">
                <a:latin typeface="Calibri"/>
                <a:cs typeface="Calibri"/>
              </a:rPr>
              <a:t>ona </a:t>
            </a:r>
            <a:r>
              <a:rPr dirty="0" sz="1900" spc="5">
                <a:latin typeface="Calibri"/>
                <a:cs typeface="Calibri"/>
              </a:rPr>
              <a:t>bağırır </a:t>
            </a:r>
            <a:r>
              <a:rPr dirty="0" sz="1900">
                <a:latin typeface="Calibri"/>
                <a:cs typeface="Calibri"/>
              </a:rPr>
              <a:t>ve </a:t>
            </a:r>
            <a:r>
              <a:rPr dirty="0" sz="1900" spc="5">
                <a:latin typeface="Calibri"/>
                <a:cs typeface="Calibri"/>
              </a:rPr>
              <a:t>yumruklaşmaya </a:t>
            </a:r>
            <a:r>
              <a:rPr dirty="0" sz="1900" spc="-15">
                <a:latin typeface="Calibri"/>
                <a:cs typeface="Calibri"/>
              </a:rPr>
              <a:t>başlarlar. </a:t>
            </a:r>
            <a:r>
              <a:rPr dirty="0" sz="1900" spc="5">
                <a:latin typeface="Calibri"/>
                <a:cs typeface="Calibri"/>
              </a:rPr>
              <a:t>Arkadaşları </a:t>
            </a:r>
            <a:r>
              <a:rPr dirty="0" sz="1900" spc="-10">
                <a:latin typeface="Calibri"/>
                <a:cs typeface="Calibri"/>
              </a:rPr>
              <a:t>araya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girerek </a:t>
            </a:r>
            <a:r>
              <a:rPr dirty="0" sz="1900" spc="10">
                <a:latin typeface="Calibri"/>
                <a:cs typeface="Calibri"/>
              </a:rPr>
              <a:t>onları </a:t>
            </a:r>
            <a:r>
              <a:rPr dirty="0" sz="1900" spc="-25">
                <a:latin typeface="Calibri"/>
                <a:cs typeface="Calibri"/>
              </a:rPr>
              <a:t>ayırır. </a:t>
            </a:r>
            <a:r>
              <a:rPr dirty="0" sz="1900" spc="15">
                <a:latin typeface="Calibri"/>
                <a:cs typeface="Calibri"/>
              </a:rPr>
              <a:t>Bütün gün </a:t>
            </a:r>
            <a:r>
              <a:rPr dirty="0" sz="1900" spc="5">
                <a:latin typeface="Calibri"/>
                <a:cs typeface="Calibri"/>
              </a:rPr>
              <a:t>birbirleri </a:t>
            </a:r>
            <a:r>
              <a:rPr dirty="0" sz="1900" spc="10">
                <a:latin typeface="Calibri"/>
                <a:cs typeface="Calibri"/>
              </a:rPr>
              <a:t>ile </a:t>
            </a:r>
            <a:r>
              <a:rPr dirty="0" sz="1900" spc="5">
                <a:latin typeface="Calibri"/>
                <a:cs typeface="Calibri"/>
              </a:rPr>
              <a:t>konuşmazlar </a:t>
            </a:r>
            <a:r>
              <a:rPr dirty="0" sz="1900" spc="10">
                <a:latin typeface="Calibri"/>
                <a:cs typeface="Calibri"/>
              </a:rPr>
              <a:t>ancak </a:t>
            </a:r>
            <a:r>
              <a:rPr dirty="0" sz="1900">
                <a:latin typeface="Calibri"/>
                <a:cs typeface="Calibri"/>
              </a:rPr>
              <a:t>okul </a:t>
            </a:r>
            <a:r>
              <a:rPr dirty="0" sz="1900" spc="10">
                <a:latin typeface="Calibri"/>
                <a:cs typeface="Calibri"/>
              </a:rPr>
              <a:t>çıkışında </a:t>
            </a:r>
            <a:r>
              <a:rPr dirty="0" sz="1900">
                <a:latin typeface="Calibri"/>
                <a:cs typeface="Calibri"/>
              </a:rPr>
              <a:t>eve </a:t>
            </a:r>
            <a:r>
              <a:rPr dirty="0" sz="1900" spc="5">
                <a:latin typeface="Calibri"/>
                <a:cs typeface="Calibri"/>
              </a:rPr>
              <a:t>beraber 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yürürken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bugün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yaşanan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olay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üzerinde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konuşurlar.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975" y="1161288"/>
            <a:ext cx="7084059" cy="579120"/>
          </a:xfrm>
          <a:custGeom>
            <a:avLst/>
            <a:gdLst/>
            <a:ahLst/>
            <a:cxnLst/>
            <a:rect l="l" t="t" r="r" b="b"/>
            <a:pathLst>
              <a:path w="7084059" h="579119">
                <a:moveTo>
                  <a:pt x="6984492" y="579120"/>
                </a:moveTo>
                <a:lnTo>
                  <a:pt x="100584" y="579120"/>
                </a:lnTo>
                <a:lnTo>
                  <a:pt x="89916" y="577596"/>
                </a:lnTo>
                <a:lnTo>
                  <a:pt x="71628" y="574547"/>
                </a:lnTo>
                <a:lnTo>
                  <a:pt x="60960" y="571499"/>
                </a:lnTo>
                <a:lnTo>
                  <a:pt x="53340" y="566928"/>
                </a:lnTo>
                <a:lnTo>
                  <a:pt x="44196" y="562356"/>
                </a:lnTo>
                <a:lnTo>
                  <a:pt x="36576" y="556260"/>
                </a:lnTo>
                <a:lnTo>
                  <a:pt x="22860" y="542544"/>
                </a:lnTo>
                <a:lnTo>
                  <a:pt x="18288" y="534923"/>
                </a:lnTo>
                <a:lnTo>
                  <a:pt x="12192" y="525780"/>
                </a:lnTo>
                <a:lnTo>
                  <a:pt x="7620" y="518160"/>
                </a:lnTo>
                <a:lnTo>
                  <a:pt x="4572" y="509016"/>
                </a:lnTo>
                <a:lnTo>
                  <a:pt x="3048" y="498347"/>
                </a:lnTo>
                <a:lnTo>
                  <a:pt x="1524" y="489204"/>
                </a:lnTo>
                <a:lnTo>
                  <a:pt x="0" y="478536"/>
                </a:lnTo>
                <a:lnTo>
                  <a:pt x="0" y="99060"/>
                </a:lnTo>
                <a:lnTo>
                  <a:pt x="1524" y="89916"/>
                </a:lnTo>
                <a:lnTo>
                  <a:pt x="3048" y="79248"/>
                </a:lnTo>
                <a:lnTo>
                  <a:pt x="4572" y="70104"/>
                </a:lnTo>
                <a:lnTo>
                  <a:pt x="7620" y="60960"/>
                </a:lnTo>
                <a:lnTo>
                  <a:pt x="12192" y="51816"/>
                </a:lnTo>
                <a:lnTo>
                  <a:pt x="18288" y="44196"/>
                </a:lnTo>
                <a:lnTo>
                  <a:pt x="22860" y="35052"/>
                </a:lnTo>
                <a:lnTo>
                  <a:pt x="30480" y="28956"/>
                </a:lnTo>
                <a:lnTo>
                  <a:pt x="36576" y="22860"/>
                </a:lnTo>
                <a:lnTo>
                  <a:pt x="44196" y="16764"/>
                </a:lnTo>
                <a:lnTo>
                  <a:pt x="53340" y="10668"/>
                </a:lnTo>
                <a:lnTo>
                  <a:pt x="60960" y="7620"/>
                </a:lnTo>
                <a:lnTo>
                  <a:pt x="71628" y="4572"/>
                </a:lnTo>
                <a:lnTo>
                  <a:pt x="80772" y="1524"/>
                </a:lnTo>
                <a:lnTo>
                  <a:pt x="89916" y="0"/>
                </a:lnTo>
                <a:lnTo>
                  <a:pt x="6993636" y="0"/>
                </a:lnTo>
                <a:lnTo>
                  <a:pt x="7004304" y="1524"/>
                </a:lnTo>
                <a:lnTo>
                  <a:pt x="7031736" y="10668"/>
                </a:lnTo>
                <a:lnTo>
                  <a:pt x="91440" y="10668"/>
                </a:lnTo>
                <a:lnTo>
                  <a:pt x="82296" y="12192"/>
                </a:lnTo>
                <a:lnTo>
                  <a:pt x="83820" y="12192"/>
                </a:lnTo>
                <a:lnTo>
                  <a:pt x="79248" y="13716"/>
                </a:lnTo>
                <a:lnTo>
                  <a:pt x="74676" y="13716"/>
                </a:lnTo>
                <a:lnTo>
                  <a:pt x="68580" y="16764"/>
                </a:lnTo>
                <a:lnTo>
                  <a:pt x="67056" y="16764"/>
                </a:lnTo>
                <a:lnTo>
                  <a:pt x="57912" y="21336"/>
                </a:lnTo>
                <a:lnTo>
                  <a:pt x="50292" y="25908"/>
                </a:lnTo>
                <a:lnTo>
                  <a:pt x="51816" y="25908"/>
                </a:lnTo>
                <a:lnTo>
                  <a:pt x="44196" y="30480"/>
                </a:lnTo>
                <a:lnTo>
                  <a:pt x="32004" y="42672"/>
                </a:lnTo>
                <a:lnTo>
                  <a:pt x="25908" y="50292"/>
                </a:lnTo>
                <a:lnTo>
                  <a:pt x="27432" y="50292"/>
                </a:lnTo>
                <a:lnTo>
                  <a:pt x="23774" y="56388"/>
                </a:lnTo>
                <a:lnTo>
                  <a:pt x="22860" y="56388"/>
                </a:lnTo>
                <a:lnTo>
                  <a:pt x="19050" y="64008"/>
                </a:lnTo>
                <a:lnTo>
                  <a:pt x="18288" y="64008"/>
                </a:lnTo>
                <a:lnTo>
                  <a:pt x="15240" y="73152"/>
                </a:lnTo>
                <a:lnTo>
                  <a:pt x="13970" y="80772"/>
                </a:lnTo>
                <a:lnTo>
                  <a:pt x="13716" y="80772"/>
                </a:lnTo>
                <a:lnTo>
                  <a:pt x="12409" y="89916"/>
                </a:lnTo>
                <a:lnTo>
                  <a:pt x="12192" y="89916"/>
                </a:lnTo>
                <a:lnTo>
                  <a:pt x="12192" y="487680"/>
                </a:lnTo>
                <a:lnTo>
                  <a:pt x="15240" y="505968"/>
                </a:lnTo>
                <a:lnTo>
                  <a:pt x="15748" y="505968"/>
                </a:lnTo>
                <a:lnTo>
                  <a:pt x="18288" y="513588"/>
                </a:lnTo>
                <a:lnTo>
                  <a:pt x="27432" y="528828"/>
                </a:lnTo>
                <a:lnTo>
                  <a:pt x="25908" y="528828"/>
                </a:lnTo>
                <a:lnTo>
                  <a:pt x="44196" y="547116"/>
                </a:lnTo>
                <a:lnTo>
                  <a:pt x="51816" y="553212"/>
                </a:lnTo>
                <a:lnTo>
                  <a:pt x="52197" y="553212"/>
                </a:lnTo>
                <a:lnTo>
                  <a:pt x="57912" y="557784"/>
                </a:lnTo>
                <a:lnTo>
                  <a:pt x="60960" y="557784"/>
                </a:lnTo>
                <a:lnTo>
                  <a:pt x="67056" y="560832"/>
                </a:lnTo>
                <a:lnTo>
                  <a:pt x="65532" y="560832"/>
                </a:lnTo>
                <a:lnTo>
                  <a:pt x="74676" y="563880"/>
                </a:lnTo>
                <a:lnTo>
                  <a:pt x="83820" y="565404"/>
                </a:lnTo>
                <a:lnTo>
                  <a:pt x="82296" y="565404"/>
                </a:lnTo>
                <a:lnTo>
                  <a:pt x="91440" y="566928"/>
                </a:lnTo>
                <a:lnTo>
                  <a:pt x="7031736" y="566928"/>
                </a:lnTo>
                <a:lnTo>
                  <a:pt x="7022592" y="571499"/>
                </a:lnTo>
                <a:lnTo>
                  <a:pt x="7013448" y="574547"/>
                </a:lnTo>
                <a:lnTo>
                  <a:pt x="7004304" y="576072"/>
                </a:lnTo>
                <a:lnTo>
                  <a:pt x="6993636" y="577596"/>
                </a:lnTo>
                <a:lnTo>
                  <a:pt x="6984492" y="579120"/>
                </a:lnTo>
                <a:close/>
              </a:path>
              <a:path w="7084059" h="579119">
                <a:moveTo>
                  <a:pt x="7010400" y="15240"/>
                </a:moveTo>
                <a:lnTo>
                  <a:pt x="7001255" y="12192"/>
                </a:lnTo>
                <a:lnTo>
                  <a:pt x="7002780" y="12192"/>
                </a:lnTo>
                <a:lnTo>
                  <a:pt x="6992112" y="10668"/>
                </a:lnTo>
                <a:lnTo>
                  <a:pt x="7031736" y="10668"/>
                </a:lnTo>
                <a:lnTo>
                  <a:pt x="7035546" y="13716"/>
                </a:lnTo>
                <a:lnTo>
                  <a:pt x="7010400" y="13716"/>
                </a:lnTo>
                <a:lnTo>
                  <a:pt x="7010400" y="15240"/>
                </a:lnTo>
                <a:close/>
              </a:path>
              <a:path w="7084059" h="579119">
                <a:moveTo>
                  <a:pt x="74676" y="15240"/>
                </a:moveTo>
                <a:lnTo>
                  <a:pt x="74676" y="13716"/>
                </a:lnTo>
                <a:lnTo>
                  <a:pt x="79248" y="13716"/>
                </a:lnTo>
                <a:lnTo>
                  <a:pt x="74676" y="15240"/>
                </a:lnTo>
                <a:close/>
              </a:path>
              <a:path w="7084059" h="579119">
                <a:moveTo>
                  <a:pt x="7019544" y="18288"/>
                </a:moveTo>
                <a:lnTo>
                  <a:pt x="7010400" y="13716"/>
                </a:lnTo>
                <a:lnTo>
                  <a:pt x="7035546" y="13716"/>
                </a:lnTo>
                <a:lnTo>
                  <a:pt x="7039356" y="16764"/>
                </a:lnTo>
                <a:lnTo>
                  <a:pt x="7018020" y="16764"/>
                </a:lnTo>
                <a:lnTo>
                  <a:pt x="7019544" y="18288"/>
                </a:lnTo>
                <a:close/>
              </a:path>
              <a:path w="7084059" h="579119">
                <a:moveTo>
                  <a:pt x="65532" y="18288"/>
                </a:moveTo>
                <a:lnTo>
                  <a:pt x="67056" y="16764"/>
                </a:lnTo>
                <a:lnTo>
                  <a:pt x="68580" y="16764"/>
                </a:lnTo>
                <a:lnTo>
                  <a:pt x="65532" y="18288"/>
                </a:lnTo>
                <a:close/>
              </a:path>
              <a:path w="7084059" h="579119">
                <a:moveTo>
                  <a:pt x="7062216" y="57912"/>
                </a:moveTo>
                <a:lnTo>
                  <a:pt x="7053072" y="42672"/>
                </a:lnTo>
                <a:lnTo>
                  <a:pt x="7040880" y="30480"/>
                </a:lnTo>
                <a:lnTo>
                  <a:pt x="7025639" y="21336"/>
                </a:lnTo>
                <a:lnTo>
                  <a:pt x="7027164" y="21336"/>
                </a:lnTo>
                <a:lnTo>
                  <a:pt x="7018020" y="16764"/>
                </a:lnTo>
                <a:lnTo>
                  <a:pt x="7039356" y="16764"/>
                </a:lnTo>
                <a:lnTo>
                  <a:pt x="7066788" y="44196"/>
                </a:lnTo>
                <a:lnTo>
                  <a:pt x="7073646" y="56388"/>
                </a:lnTo>
                <a:lnTo>
                  <a:pt x="7062216" y="56388"/>
                </a:lnTo>
                <a:lnTo>
                  <a:pt x="7062216" y="57912"/>
                </a:lnTo>
                <a:close/>
              </a:path>
              <a:path w="7084059" h="579119">
                <a:moveTo>
                  <a:pt x="22860" y="57912"/>
                </a:moveTo>
                <a:lnTo>
                  <a:pt x="22860" y="56388"/>
                </a:lnTo>
                <a:lnTo>
                  <a:pt x="23774" y="56388"/>
                </a:lnTo>
                <a:lnTo>
                  <a:pt x="22860" y="57912"/>
                </a:lnTo>
                <a:close/>
              </a:path>
              <a:path w="7084059" h="579119">
                <a:moveTo>
                  <a:pt x="7077456" y="65532"/>
                </a:moveTo>
                <a:lnTo>
                  <a:pt x="7066788" y="65532"/>
                </a:lnTo>
                <a:lnTo>
                  <a:pt x="7062216" y="56388"/>
                </a:lnTo>
                <a:lnTo>
                  <a:pt x="7073646" y="56388"/>
                </a:lnTo>
                <a:lnTo>
                  <a:pt x="7075932" y="60960"/>
                </a:lnTo>
                <a:lnTo>
                  <a:pt x="7077456" y="65532"/>
                </a:lnTo>
                <a:close/>
              </a:path>
              <a:path w="7084059" h="579119">
                <a:moveTo>
                  <a:pt x="18288" y="65532"/>
                </a:moveTo>
                <a:lnTo>
                  <a:pt x="18288" y="64008"/>
                </a:lnTo>
                <a:lnTo>
                  <a:pt x="19050" y="64008"/>
                </a:lnTo>
                <a:lnTo>
                  <a:pt x="18288" y="65532"/>
                </a:lnTo>
                <a:close/>
              </a:path>
              <a:path w="7084059" h="579119">
                <a:moveTo>
                  <a:pt x="7071360" y="82296"/>
                </a:moveTo>
                <a:lnTo>
                  <a:pt x="7065264" y="64008"/>
                </a:lnTo>
                <a:lnTo>
                  <a:pt x="7066788" y="65532"/>
                </a:lnTo>
                <a:lnTo>
                  <a:pt x="7077456" y="65532"/>
                </a:lnTo>
                <a:lnTo>
                  <a:pt x="7082028" y="79248"/>
                </a:lnTo>
                <a:lnTo>
                  <a:pt x="7082246" y="80772"/>
                </a:lnTo>
                <a:lnTo>
                  <a:pt x="7071360" y="80772"/>
                </a:lnTo>
                <a:lnTo>
                  <a:pt x="7071360" y="82296"/>
                </a:lnTo>
                <a:close/>
              </a:path>
              <a:path w="7084059" h="579119">
                <a:moveTo>
                  <a:pt x="13716" y="82296"/>
                </a:moveTo>
                <a:lnTo>
                  <a:pt x="13716" y="80772"/>
                </a:lnTo>
                <a:lnTo>
                  <a:pt x="13970" y="80772"/>
                </a:lnTo>
                <a:lnTo>
                  <a:pt x="13716" y="82296"/>
                </a:lnTo>
                <a:close/>
              </a:path>
              <a:path w="7084059" h="579119">
                <a:moveTo>
                  <a:pt x="7072884" y="91440"/>
                </a:moveTo>
                <a:lnTo>
                  <a:pt x="7071360" y="80772"/>
                </a:lnTo>
                <a:lnTo>
                  <a:pt x="7082246" y="80772"/>
                </a:lnTo>
                <a:lnTo>
                  <a:pt x="7083552" y="89916"/>
                </a:lnTo>
                <a:lnTo>
                  <a:pt x="7072884" y="89916"/>
                </a:lnTo>
                <a:lnTo>
                  <a:pt x="7072884" y="91440"/>
                </a:lnTo>
                <a:close/>
              </a:path>
              <a:path w="7084059" h="579119">
                <a:moveTo>
                  <a:pt x="12192" y="91440"/>
                </a:moveTo>
                <a:lnTo>
                  <a:pt x="12192" y="89916"/>
                </a:lnTo>
                <a:lnTo>
                  <a:pt x="12409" y="89916"/>
                </a:lnTo>
                <a:lnTo>
                  <a:pt x="12192" y="91440"/>
                </a:lnTo>
                <a:close/>
              </a:path>
              <a:path w="7084059" h="579119">
                <a:moveTo>
                  <a:pt x="7079851" y="505968"/>
                </a:moveTo>
                <a:lnTo>
                  <a:pt x="7068312" y="505968"/>
                </a:lnTo>
                <a:lnTo>
                  <a:pt x="7071360" y="496823"/>
                </a:lnTo>
                <a:lnTo>
                  <a:pt x="7072884" y="487680"/>
                </a:lnTo>
                <a:lnTo>
                  <a:pt x="7072884" y="89916"/>
                </a:lnTo>
                <a:lnTo>
                  <a:pt x="7083552" y="89916"/>
                </a:lnTo>
                <a:lnTo>
                  <a:pt x="7083552" y="489204"/>
                </a:lnTo>
                <a:lnTo>
                  <a:pt x="7082028" y="498347"/>
                </a:lnTo>
                <a:lnTo>
                  <a:pt x="7079851" y="505968"/>
                </a:lnTo>
                <a:close/>
              </a:path>
              <a:path w="7084059" h="579119">
                <a:moveTo>
                  <a:pt x="15748" y="505968"/>
                </a:moveTo>
                <a:lnTo>
                  <a:pt x="15240" y="505968"/>
                </a:lnTo>
                <a:lnTo>
                  <a:pt x="15240" y="504444"/>
                </a:lnTo>
                <a:lnTo>
                  <a:pt x="15748" y="505968"/>
                </a:lnTo>
                <a:close/>
              </a:path>
              <a:path w="7084059" h="579119">
                <a:moveTo>
                  <a:pt x="7050786" y="553212"/>
                </a:moveTo>
                <a:lnTo>
                  <a:pt x="7033260" y="553212"/>
                </a:lnTo>
                <a:lnTo>
                  <a:pt x="7040880" y="547116"/>
                </a:lnTo>
                <a:lnTo>
                  <a:pt x="7053072" y="534923"/>
                </a:lnTo>
                <a:lnTo>
                  <a:pt x="7057644" y="528828"/>
                </a:lnTo>
                <a:lnTo>
                  <a:pt x="7066788" y="513588"/>
                </a:lnTo>
                <a:lnTo>
                  <a:pt x="7065264" y="513588"/>
                </a:lnTo>
                <a:lnTo>
                  <a:pt x="7068312" y="504444"/>
                </a:lnTo>
                <a:lnTo>
                  <a:pt x="7068312" y="505968"/>
                </a:lnTo>
                <a:lnTo>
                  <a:pt x="7079851" y="505968"/>
                </a:lnTo>
                <a:lnTo>
                  <a:pt x="7078980" y="509016"/>
                </a:lnTo>
                <a:lnTo>
                  <a:pt x="7075932" y="518160"/>
                </a:lnTo>
                <a:lnTo>
                  <a:pt x="7071360" y="525780"/>
                </a:lnTo>
                <a:lnTo>
                  <a:pt x="7066788" y="534923"/>
                </a:lnTo>
                <a:lnTo>
                  <a:pt x="7054596" y="550164"/>
                </a:lnTo>
                <a:lnTo>
                  <a:pt x="7050786" y="553212"/>
                </a:lnTo>
                <a:close/>
              </a:path>
              <a:path w="7084059" h="579119">
                <a:moveTo>
                  <a:pt x="52197" y="553212"/>
                </a:moveTo>
                <a:lnTo>
                  <a:pt x="51816" y="553212"/>
                </a:lnTo>
                <a:lnTo>
                  <a:pt x="50292" y="551688"/>
                </a:lnTo>
                <a:lnTo>
                  <a:pt x="52197" y="553212"/>
                </a:lnTo>
                <a:close/>
              </a:path>
              <a:path w="7084059" h="579119">
                <a:moveTo>
                  <a:pt x="7045071" y="557784"/>
                </a:moveTo>
                <a:lnTo>
                  <a:pt x="7025639" y="557784"/>
                </a:lnTo>
                <a:lnTo>
                  <a:pt x="7033260" y="551688"/>
                </a:lnTo>
                <a:lnTo>
                  <a:pt x="7033260" y="553212"/>
                </a:lnTo>
                <a:lnTo>
                  <a:pt x="7050786" y="553212"/>
                </a:lnTo>
                <a:lnTo>
                  <a:pt x="7045071" y="557784"/>
                </a:lnTo>
                <a:close/>
              </a:path>
              <a:path w="7084059" h="579119">
                <a:moveTo>
                  <a:pt x="60960" y="557784"/>
                </a:moveTo>
                <a:lnTo>
                  <a:pt x="57912" y="557784"/>
                </a:lnTo>
                <a:lnTo>
                  <a:pt x="57912" y="556260"/>
                </a:lnTo>
                <a:lnTo>
                  <a:pt x="60960" y="557784"/>
                </a:lnTo>
                <a:close/>
              </a:path>
              <a:path w="7084059" h="579119">
                <a:moveTo>
                  <a:pt x="7031736" y="566928"/>
                </a:moveTo>
                <a:lnTo>
                  <a:pt x="6992112" y="566928"/>
                </a:lnTo>
                <a:lnTo>
                  <a:pt x="7002780" y="565404"/>
                </a:lnTo>
                <a:lnTo>
                  <a:pt x="7001255" y="565404"/>
                </a:lnTo>
                <a:lnTo>
                  <a:pt x="7010400" y="563880"/>
                </a:lnTo>
                <a:lnTo>
                  <a:pt x="7019544" y="560832"/>
                </a:lnTo>
                <a:lnTo>
                  <a:pt x="7018020" y="560832"/>
                </a:lnTo>
                <a:lnTo>
                  <a:pt x="7027164" y="556260"/>
                </a:lnTo>
                <a:lnTo>
                  <a:pt x="7025639" y="557784"/>
                </a:lnTo>
                <a:lnTo>
                  <a:pt x="7045071" y="557784"/>
                </a:lnTo>
                <a:lnTo>
                  <a:pt x="7039356" y="562356"/>
                </a:lnTo>
                <a:lnTo>
                  <a:pt x="7031736" y="566928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14006" y="1840560"/>
            <a:ext cx="8533130" cy="3948429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Zorbalık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davranışına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anında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müdahale</a:t>
            </a:r>
            <a:r>
              <a:rPr dirty="0" sz="2450" spc="-2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edin;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davranışı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sonlandırın.</a:t>
            </a:r>
            <a:endParaRPr sz="24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5">
                <a:latin typeface="Calibri"/>
                <a:cs typeface="Calibri"/>
              </a:rPr>
              <a:t>Onun</a:t>
            </a:r>
            <a:r>
              <a:rPr dirty="0" sz="2450" spc="-4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suçu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olmadığını</a:t>
            </a:r>
            <a:r>
              <a:rPr dirty="0" sz="2450" spc="-5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3360" marR="204470" indent="-201295">
              <a:lnSpc>
                <a:spcPts val="2650"/>
              </a:lnSpc>
              <a:spcBef>
                <a:spcPts val="919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Zorbalığa </a:t>
            </a:r>
            <a:r>
              <a:rPr dirty="0" sz="2450" spc="-20">
                <a:latin typeface="Calibri"/>
                <a:cs typeface="Calibri"/>
              </a:rPr>
              <a:t>uğrayan </a:t>
            </a:r>
            <a:r>
              <a:rPr dirty="0" sz="2450">
                <a:latin typeface="Calibri"/>
                <a:cs typeface="Calibri"/>
              </a:rPr>
              <a:t>ilk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tek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kişinin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kendisi </a:t>
            </a:r>
            <a:r>
              <a:rPr dirty="0" sz="2450">
                <a:latin typeface="Calibri"/>
                <a:cs typeface="Calibri"/>
              </a:rPr>
              <a:t>olmadığını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vurgulayın;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bu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davranışı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spc="-20">
                <a:latin typeface="Calibri"/>
                <a:cs typeface="Calibri"/>
              </a:rPr>
              <a:t>yaşayan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başka</a:t>
            </a:r>
            <a:r>
              <a:rPr dirty="0" sz="2450" spc="1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öğrenciler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10">
                <a:latin typeface="Calibri"/>
                <a:cs typeface="Calibri"/>
              </a:rPr>
              <a:t>de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5">
                <a:latin typeface="Calibri"/>
                <a:cs typeface="Calibri"/>
              </a:rPr>
              <a:t>olduğunu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belirtin.</a:t>
            </a:r>
            <a:endParaRPr sz="2450">
              <a:latin typeface="Calibri"/>
              <a:cs typeface="Calibri"/>
            </a:endParaRPr>
          </a:p>
          <a:p>
            <a:pPr marL="213360" marR="460375" indent="-20129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5">
                <a:latin typeface="Calibri"/>
                <a:cs typeface="Calibri"/>
              </a:rPr>
              <a:t>Zorbalık yapana </a:t>
            </a:r>
            <a:r>
              <a:rPr dirty="0" sz="2450" spc="-10">
                <a:latin typeface="Calibri"/>
                <a:cs typeface="Calibri"/>
              </a:rPr>
              <a:t>kesinlikle </a:t>
            </a:r>
            <a:r>
              <a:rPr dirty="0" sz="2450" spc="-5">
                <a:latin typeface="Calibri"/>
                <a:cs typeface="Calibri"/>
              </a:rPr>
              <a:t>şiddet </a:t>
            </a:r>
            <a:r>
              <a:rPr dirty="0" sz="2450" spc="-10">
                <a:latin typeface="Calibri"/>
                <a:cs typeface="Calibri"/>
              </a:rPr>
              <a:t>kullanarak </a:t>
            </a:r>
            <a:r>
              <a:rPr dirty="0" sz="2450" spc="-15">
                <a:latin typeface="Calibri"/>
                <a:cs typeface="Calibri"/>
              </a:rPr>
              <a:t>karşılık </a:t>
            </a:r>
            <a:r>
              <a:rPr dirty="0" sz="2450">
                <a:latin typeface="Calibri"/>
                <a:cs typeface="Calibri"/>
              </a:rPr>
              <a:t>vermemesi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gerektiğini </a:t>
            </a:r>
            <a:r>
              <a:rPr dirty="0" sz="2450" spc="-10">
                <a:latin typeface="Calibri"/>
                <a:cs typeface="Calibri"/>
              </a:rPr>
              <a:t>açıklayın. </a:t>
            </a:r>
            <a:r>
              <a:rPr dirty="0" sz="2450">
                <a:latin typeface="Calibri"/>
                <a:cs typeface="Calibri"/>
              </a:rPr>
              <a:t>Şiddet </a:t>
            </a:r>
            <a:r>
              <a:rPr dirty="0" sz="2450" spc="-5">
                <a:latin typeface="Calibri"/>
                <a:cs typeface="Calibri"/>
              </a:rPr>
              <a:t>kullanmak </a:t>
            </a:r>
            <a:r>
              <a:rPr dirty="0" sz="2450">
                <a:latin typeface="Calibri"/>
                <a:cs typeface="Calibri"/>
              </a:rPr>
              <a:t>yerine sakin </a:t>
            </a:r>
            <a:r>
              <a:rPr dirty="0" sz="2450" spc="-5">
                <a:latin typeface="Calibri"/>
                <a:cs typeface="Calibri"/>
              </a:rPr>
              <a:t>kalmasını 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söyleyin.</a:t>
            </a:r>
            <a:endParaRPr sz="2450">
              <a:latin typeface="Calibri"/>
              <a:cs typeface="Calibri"/>
            </a:endParaRPr>
          </a:p>
          <a:p>
            <a:pPr marL="213360" marR="5080" indent="-201295">
              <a:lnSpc>
                <a:spcPct val="90000"/>
              </a:lnSpc>
              <a:spcBef>
                <a:spcPts val="844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>
                <a:latin typeface="Calibri"/>
                <a:cs typeface="Calibri"/>
              </a:rPr>
              <a:t>Böyle </a:t>
            </a:r>
            <a:r>
              <a:rPr dirty="0" sz="2450" spc="5">
                <a:latin typeface="Calibri"/>
                <a:cs typeface="Calibri"/>
              </a:rPr>
              <a:t>bir </a:t>
            </a:r>
            <a:r>
              <a:rPr dirty="0" sz="2450" spc="-15">
                <a:latin typeface="Calibri"/>
                <a:cs typeface="Calibri"/>
              </a:rPr>
              <a:t>olay tekrar </a:t>
            </a:r>
            <a:r>
              <a:rPr dirty="0" sz="2450" spc="-5">
                <a:latin typeface="Calibri"/>
                <a:cs typeface="Calibri"/>
              </a:rPr>
              <a:t>gerçekleştiğinde </a:t>
            </a:r>
            <a:r>
              <a:rPr dirty="0" sz="2450">
                <a:latin typeface="Calibri"/>
                <a:cs typeface="Calibri"/>
              </a:rPr>
              <a:t>durumu </a:t>
            </a:r>
            <a:r>
              <a:rPr dirty="0" sz="2450" spc="5">
                <a:latin typeface="Calibri"/>
                <a:cs typeface="Calibri"/>
              </a:rPr>
              <a:t>hemen </a:t>
            </a:r>
            <a:r>
              <a:rPr dirty="0" sz="2450" spc="-5">
                <a:latin typeface="Calibri"/>
                <a:cs typeface="Calibri"/>
              </a:rPr>
              <a:t>bir yetişkine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(sınıf </a:t>
            </a:r>
            <a:r>
              <a:rPr dirty="0" sz="2450" spc="-5">
                <a:latin typeface="Calibri"/>
                <a:cs typeface="Calibri"/>
              </a:rPr>
              <a:t>öğretmeni, </a:t>
            </a:r>
            <a:r>
              <a:rPr dirty="0" sz="2450" spc="-10">
                <a:latin typeface="Calibri"/>
                <a:cs typeface="Calibri"/>
              </a:rPr>
              <a:t>psikolojik </a:t>
            </a:r>
            <a:r>
              <a:rPr dirty="0" sz="2450">
                <a:latin typeface="Calibri"/>
                <a:cs typeface="Calibri"/>
              </a:rPr>
              <a:t>danışman/rehber </a:t>
            </a:r>
            <a:r>
              <a:rPr dirty="0" sz="2450" spc="-5">
                <a:latin typeface="Calibri"/>
                <a:cs typeface="Calibri"/>
              </a:rPr>
              <a:t>öğretmen, 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ebeveynleri)</a:t>
            </a:r>
            <a:r>
              <a:rPr dirty="0" sz="2450" spc="-3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anlatması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gerektiğine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ikna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edin.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5920" y="1018031"/>
            <a:ext cx="693420" cy="821690"/>
          </a:xfrm>
          <a:custGeom>
            <a:avLst/>
            <a:gdLst/>
            <a:ahLst/>
            <a:cxnLst/>
            <a:rect l="l" t="t" r="r" b="b"/>
            <a:pathLst>
              <a:path w="693419" h="821689">
                <a:moveTo>
                  <a:pt x="345947" y="821435"/>
                </a:moveTo>
                <a:lnTo>
                  <a:pt x="0" y="579119"/>
                </a:lnTo>
                <a:lnTo>
                  <a:pt x="0" y="0"/>
                </a:lnTo>
                <a:lnTo>
                  <a:pt x="345947" y="242316"/>
                </a:lnTo>
                <a:lnTo>
                  <a:pt x="693420" y="0"/>
                </a:lnTo>
                <a:lnTo>
                  <a:pt x="693420" y="579119"/>
                </a:lnTo>
                <a:lnTo>
                  <a:pt x="345947" y="821435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 b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150" b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35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Zorbalığa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maruz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5" b="1">
                <a:solidFill>
                  <a:srgbClr val="07A1A1"/>
                </a:solidFill>
                <a:latin typeface="Calibri"/>
                <a:cs typeface="Calibri"/>
              </a:rPr>
              <a:t>kalan</a:t>
            </a:r>
            <a:r>
              <a:rPr dirty="0" sz="2100" spc="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dirty="0" sz="210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1018031"/>
            <a:ext cx="7531734" cy="821690"/>
          </a:xfrm>
          <a:custGeom>
            <a:avLst/>
            <a:gdLst/>
            <a:ahLst/>
            <a:cxnLst/>
            <a:rect l="l" t="t" r="r" b="b"/>
            <a:pathLst>
              <a:path w="7531734" h="821689">
                <a:moveTo>
                  <a:pt x="7531608" y="233172"/>
                </a:moveTo>
                <a:lnTo>
                  <a:pt x="7530300" y="224028"/>
                </a:lnTo>
                <a:lnTo>
                  <a:pt x="7530084" y="222504"/>
                </a:lnTo>
                <a:lnTo>
                  <a:pt x="7525512" y="208788"/>
                </a:lnTo>
                <a:lnTo>
                  <a:pt x="7523988" y="204216"/>
                </a:lnTo>
                <a:lnTo>
                  <a:pt x="7521702" y="199644"/>
                </a:lnTo>
                <a:lnTo>
                  <a:pt x="7520940" y="198120"/>
                </a:lnTo>
                <a:lnTo>
                  <a:pt x="7520940" y="234696"/>
                </a:lnTo>
                <a:lnTo>
                  <a:pt x="7520940" y="630936"/>
                </a:lnTo>
                <a:lnTo>
                  <a:pt x="7519416" y="640080"/>
                </a:lnTo>
                <a:lnTo>
                  <a:pt x="7516368" y="649224"/>
                </a:lnTo>
                <a:lnTo>
                  <a:pt x="7516368" y="647700"/>
                </a:lnTo>
                <a:lnTo>
                  <a:pt x="7513320" y="656844"/>
                </a:lnTo>
                <a:lnTo>
                  <a:pt x="7514844" y="656844"/>
                </a:lnTo>
                <a:lnTo>
                  <a:pt x="7505700" y="672084"/>
                </a:lnTo>
                <a:lnTo>
                  <a:pt x="7501115" y="678180"/>
                </a:lnTo>
                <a:lnTo>
                  <a:pt x="7488936" y="690384"/>
                </a:lnTo>
                <a:lnTo>
                  <a:pt x="7481316" y="696468"/>
                </a:lnTo>
                <a:lnTo>
                  <a:pt x="7481316" y="694944"/>
                </a:lnTo>
                <a:lnTo>
                  <a:pt x="7473683" y="701040"/>
                </a:lnTo>
                <a:lnTo>
                  <a:pt x="7475220" y="699516"/>
                </a:lnTo>
                <a:lnTo>
                  <a:pt x="7466076" y="704088"/>
                </a:lnTo>
                <a:lnTo>
                  <a:pt x="7467600" y="704088"/>
                </a:lnTo>
                <a:lnTo>
                  <a:pt x="7458456" y="707136"/>
                </a:lnTo>
                <a:lnTo>
                  <a:pt x="7449299" y="708660"/>
                </a:lnTo>
                <a:lnTo>
                  <a:pt x="7450836" y="708660"/>
                </a:lnTo>
                <a:lnTo>
                  <a:pt x="7440168" y="710184"/>
                </a:lnTo>
                <a:lnTo>
                  <a:pt x="539483" y="710184"/>
                </a:lnTo>
                <a:lnTo>
                  <a:pt x="530339" y="708660"/>
                </a:lnTo>
                <a:lnTo>
                  <a:pt x="531863" y="708660"/>
                </a:lnTo>
                <a:lnTo>
                  <a:pt x="522719" y="707136"/>
                </a:lnTo>
                <a:lnTo>
                  <a:pt x="514007" y="704240"/>
                </a:lnTo>
                <a:lnTo>
                  <a:pt x="514210" y="704088"/>
                </a:lnTo>
                <a:lnTo>
                  <a:pt x="515099" y="704088"/>
                </a:lnTo>
                <a:lnTo>
                  <a:pt x="514578" y="703834"/>
                </a:lnTo>
                <a:lnTo>
                  <a:pt x="693420" y="579120"/>
                </a:lnTo>
                <a:lnTo>
                  <a:pt x="693420" y="153924"/>
                </a:lnTo>
                <a:lnTo>
                  <a:pt x="7440168" y="153924"/>
                </a:lnTo>
                <a:lnTo>
                  <a:pt x="7450836" y="155448"/>
                </a:lnTo>
                <a:lnTo>
                  <a:pt x="7449299" y="155448"/>
                </a:lnTo>
                <a:lnTo>
                  <a:pt x="7458456" y="158496"/>
                </a:lnTo>
                <a:lnTo>
                  <a:pt x="7458456" y="156972"/>
                </a:lnTo>
                <a:lnTo>
                  <a:pt x="7467600" y="161544"/>
                </a:lnTo>
                <a:lnTo>
                  <a:pt x="7466076" y="160020"/>
                </a:lnTo>
                <a:lnTo>
                  <a:pt x="7475220" y="164592"/>
                </a:lnTo>
                <a:lnTo>
                  <a:pt x="7473683" y="164592"/>
                </a:lnTo>
                <a:lnTo>
                  <a:pt x="7488936" y="173736"/>
                </a:lnTo>
                <a:lnTo>
                  <a:pt x="7501115" y="185928"/>
                </a:lnTo>
                <a:lnTo>
                  <a:pt x="7510272" y="201168"/>
                </a:lnTo>
                <a:lnTo>
                  <a:pt x="7510272" y="199644"/>
                </a:lnTo>
                <a:lnTo>
                  <a:pt x="7514844" y="208788"/>
                </a:lnTo>
                <a:lnTo>
                  <a:pt x="7513320" y="207264"/>
                </a:lnTo>
                <a:lnTo>
                  <a:pt x="7519416" y="225552"/>
                </a:lnTo>
                <a:lnTo>
                  <a:pt x="7519416" y="224028"/>
                </a:lnTo>
                <a:lnTo>
                  <a:pt x="7520940" y="234696"/>
                </a:lnTo>
                <a:lnTo>
                  <a:pt x="7520940" y="198120"/>
                </a:lnTo>
                <a:lnTo>
                  <a:pt x="7487412" y="160020"/>
                </a:lnTo>
                <a:lnTo>
                  <a:pt x="7483602" y="156972"/>
                </a:lnTo>
                <a:lnTo>
                  <a:pt x="7479792" y="153924"/>
                </a:lnTo>
                <a:lnTo>
                  <a:pt x="7452360" y="144780"/>
                </a:lnTo>
                <a:lnTo>
                  <a:pt x="7441692" y="143256"/>
                </a:lnTo>
                <a:lnTo>
                  <a:pt x="693420" y="143256"/>
                </a:lnTo>
                <a:lnTo>
                  <a:pt x="693420" y="0"/>
                </a:lnTo>
                <a:lnTo>
                  <a:pt x="345935" y="242316"/>
                </a:lnTo>
                <a:lnTo>
                  <a:pt x="0" y="0"/>
                </a:lnTo>
                <a:lnTo>
                  <a:pt x="0" y="579120"/>
                </a:lnTo>
                <a:lnTo>
                  <a:pt x="345935" y="821436"/>
                </a:lnTo>
                <a:lnTo>
                  <a:pt x="503580" y="711504"/>
                </a:lnTo>
                <a:lnTo>
                  <a:pt x="509003" y="714756"/>
                </a:lnTo>
                <a:lnTo>
                  <a:pt x="519671" y="717804"/>
                </a:lnTo>
                <a:lnTo>
                  <a:pt x="537959" y="720864"/>
                </a:lnTo>
                <a:lnTo>
                  <a:pt x="548627" y="722388"/>
                </a:lnTo>
                <a:lnTo>
                  <a:pt x="7432548" y="722388"/>
                </a:lnTo>
                <a:lnTo>
                  <a:pt x="7441692" y="720864"/>
                </a:lnTo>
                <a:lnTo>
                  <a:pt x="7452360" y="719340"/>
                </a:lnTo>
                <a:lnTo>
                  <a:pt x="7493127" y="701040"/>
                </a:lnTo>
                <a:lnTo>
                  <a:pt x="7498842" y="696468"/>
                </a:lnTo>
                <a:lnTo>
                  <a:pt x="7502652" y="693432"/>
                </a:lnTo>
                <a:lnTo>
                  <a:pt x="7514844" y="678180"/>
                </a:lnTo>
                <a:lnTo>
                  <a:pt x="7519416" y="669036"/>
                </a:lnTo>
                <a:lnTo>
                  <a:pt x="7523988" y="661416"/>
                </a:lnTo>
                <a:lnTo>
                  <a:pt x="7527036" y="652272"/>
                </a:lnTo>
                <a:lnTo>
                  <a:pt x="7527899" y="649224"/>
                </a:lnTo>
                <a:lnTo>
                  <a:pt x="7530084" y="641604"/>
                </a:lnTo>
                <a:lnTo>
                  <a:pt x="7531608" y="632460"/>
                </a:lnTo>
                <a:lnTo>
                  <a:pt x="7531608" y="233172"/>
                </a:lnTo>
                <a:close/>
              </a:path>
            </a:pathLst>
          </a:custGeom>
          <a:solidFill>
            <a:srgbClr val="38A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marL="699135" marR="109855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699770" algn="l"/>
              </a:tabLst>
            </a:pPr>
            <a:r>
              <a:rPr dirty="0" spc="-5"/>
              <a:t>Zorbalık yapan öğrenciye </a:t>
            </a:r>
            <a:r>
              <a:rPr dirty="0" spc="-25"/>
              <a:t>karşı </a:t>
            </a:r>
            <a:r>
              <a:rPr dirty="0"/>
              <a:t>şiddet </a:t>
            </a:r>
            <a:r>
              <a:rPr dirty="0" spc="-5"/>
              <a:t>içermeyen yöntemler </a:t>
            </a:r>
            <a:r>
              <a:rPr dirty="0" spc="-540"/>
              <a:t> </a:t>
            </a:r>
            <a:r>
              <a:rPr dirty="0" spc="-10"/>
              <a:t>kullanarak</a:t>
            </a:r>
            <a:r>
              <a:rPr dirty="0"/>
              <a:t> </a:t>
            </a:r>
            <a:r>
              <a:rPr dirty="0" spc="-15"/>
              <a:t>olayı </a:t>
            </a:r>
            <a:r>
              <a:rPr dirty="0" spc="-5"/>
              <a:t>sonlandırmaya</a:t>
            </a:r>
            <a:r>
              <a:rPr dirty="0" spc="-15"/>
              <a:t> </a:t>
            </a:r>
            <a:r>
              <a:rPr dirty="0" spc="-5"/>
              <a:t>çalışmalarını</a:t>
            </a:r>
            <a:r>
              <a:rPr dirty="0" spc="-40"/>
              <a:t> </a:t>
            </a:r>
            <a:r>
              <a:rPr dirty="0" spc="-5"/>
              <a:t>söyleyin.</a:t>
            </a:r>
          </a:p>
          <a:p>
            <a:pPr marL="699135" marR="5080" indent="-20129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699770" algn="l"/>
              </a:tabLst>
            </a:pPr>
            <a:r>
              <a:rPr dirty="0" spc="-5"/>
              <a:t>Zorbalık</a:t>
            </a:r>
            <a:r>
              <a:rPr dirty="0" spc="-25"/>
              <a:t> </a:t>
            </a:r>
            <a:r>
              <a:rPr dirty="0" spc="-5"/>
              <a:t>yapan</a:t>
            </a:r>
            <a:r>
              <a:rPr dirty="0" spc="-25"/>
              <a:t> </a:t>
            </a:r>
            <a:r>
              <a:rPr dirty="0" spc="-5"/>
              <a:t>öğrencilere </a:t>
            </a:r>
            <a:r>
              <a:rPr dirty="0" spc="-10"/>
              <a:t>gülerek</a:t>
            </a:r>
            <a:r>
              <a:rPr dirty="0" spc="-20"/>
              <a:t> </a:t>
            </a:r>
            <a:r>
              <a:rPr dirty="0" spc="-15"/>
              <a:t>veya</a:t>
            </a:r>
            <a:r>
              <a:rPr dirty="0" spc="-30"/>
              <a:t> </a:t>
            </a:r>
            <a:r>
              <a:rPr dirty="0"/>
              <a:t>mimikleri</a:t>
            </a:r>
            <a:r>
              <a:rPr dirty="0" spc="-60"/>
              <a:t> </a:t>
            </a:r>
            <a:r>
              <a:rPr dirty="0"/>
              <a:t>ile</a:t>
            </a:r>
            <a:r>
              <a:rPr dirty="0" spc="-5"/>
              <a:t> destek </a:t>
            </a:r>
            <a:r>
              <a:rPr dirty="0" spc="-540"/>
              <a:t> </a:t>
            </a:r>
            <a:r>
              <a:rPr dirty="0"/>
              <a:t>olmamalarını</a:t>
            </a:r>
            <a:r>
              <a:rPr dirty="0" spc="-20"/>
              <a:t> </a:t>
            </a:r>
            <a:r>
              <a:rPr dirty="0" spc="-5"/>
              <a:t>söyleyin.</a:t>
            </a:r>
          </a:p>
          <a:p>
            <a:pPr marL="699135" marR="74295" indent="-201295">
              <a:lnSpc>
                <a:spcPts val="2650"/>
              </a:lnSpc>
              <a:spcBef>
                <a:spcPts val="880"/>
              </a:spcBef>
              <a:buFont typeface="Arial MT"/>
              <a:buChar char="•"/>
              <a:tabLst>
                <a:tab pos="699770" algn="l"/>
              </a:tabLst>
            </a:pPr>
            <a:r>
              <a:rPr dirty="0" spc="-10"/>
              <a:t>Zorbalığa </a:t>
            </a:r>
            <a:r>
              <a:rPr dirty="0"/>
              <a:t>maruz </a:t>
            </a:r>
            <a:r>
              <a:rPr dirty="0" spc="-10"/>
              <a:t>kalan </a:t>
            </a:r>
            <a:r>
              <a:rPr dirty="0" spc="-5"/>
              <a:t>öğrenciye destek </a:t>
            </a:r>
            <a:r>
              <a:rPr dirty="0"/>
              <a:t>olmalarını, </a:t>
            </a:r>
            <a:r>
              <a:rPr dirty="0" spc="-5"/>
              <a:t>sınıf içi </a:t>
            </a:r>
            <a:r>
              <a:rPr dirty="0"/>
              <a:t> </a:t>
            </a:r>
            <a:r>
              <a:rPr dirty="0" spc="-5"/>
              <a:t>etkinlikler</a:t>
            </a:r>
            <a:r>
              <a:rPr dirty="0" spc="-35"/>
              <a:t> </a:t>
            </a:r>
            <a:r>
              <a:rPr dirty="0" spc="-15"/>
              <a:t>veya</a:t>
            </a:r>
            <a:r>
              <a:rPr dirty="0" spc="-35"/>
              <a:t> </a:t>
            </a:r>
            <a:r>
              <a:rPr dirty="0" spc="-10"/>
              <a:t>teneffüste</a:t>
            </a:r>
            <a:r>
              <a:rPr dirty="0" spc="-35"/>
              <a:t> </a:t>
            </a:r>
            <a:r>
              <a:rPr dirty="0"/>
              <a:t>onu</a:t>
            </a:r>
            <a:r>
              <a:rPr dirty="0" spc="-5"/>
              <a:t> </a:t>
            </a:r>
            <a:r>
              <a:rPr dirty="0" spc="10"/>
              <a:t>da</a:t>
            </a:r>
            <a:r>
              <a:rPr dirty="0" spc="-20"/>
              <a:t> </a:t>
            </a:r>
            <a:r>
              <a:rPr dirty="0"/>
              <a:t>dâhil</a:t>
            </a:r>
            <a:r>
              <a:rPr dirty="0" spc="-15"/>
              <a:t> </a:t>
            </a:r>
            <a:r>
              <a:rPr dirty="0"/>
              <a:t>etmelerini</a:t>
            </a:r>
            <a:r>
              <a:rPr dirty="0" spc="-40"/>
              <a:t> </a:t>
            </a:r>
            <a:r>
              <a:rPr dirty="0"/>
              <a:t>söyleyin.</a:t>
            </a:r>
          </a:p>
          <a:p>
            <a:pPr marL="699135" marR="100965" indent="-201295">
              <a:lnSpc>
                <a:spcPct val="90000"/>
              </a:lnSpc>
              <a:spcBef>
                <a:spcPts val="845"/>
              </a:spcBef>
              <a:buFont typeface="Arial MT"/>
              <a:buChar char="•"/>
              <a:tabLst>
                <a:tab pos="699770" algn="l"/>
              </a:tabLst>
            </a:pPr>
            <a:r>
              <a:rPr dirty="0"/>
              <a:t>Böyle </a:t>
            </a:r>
            <a:r>
              <a:rPr dirty="0" spc="5"/>
              <a:t>bir </a:t>
            </a:r>
            <a:r>
              <a:rPr dirty="0" spc="-15"/>
              <a:t>olay tekrar </a:t>
            </a:r>
            <a:r>
              <a:rPr dirty="0" spc="-5"/>
              <a:t>gerçekleştiğinde </a:t>
            </a:r>
            <a:r>
              <a:rPr dirty="0"/>
              <a:t>hemen </a:t>
            </a:r>
            <a:r>
              <a:rPr dirty="0" spc="-5"/>
              <a:t>bir yetişkin </a:t>
            </a:r>
            <a:r>
              <a:rPr dirty="0"/>
              <a:t>ile </a:t>
            </a:r>
            <a:r>
              <a:rPr dirty="0" spc="-540"/>
              <a:t> </a:t>
            </a:r>
            <a:r>
              <a:rPr dirty="0"/>
              <a:t>(sınıf </a:t>
            </a:r>
            <a:r>
              <a:rPr dirty="0" spc="-5"/>
              <a:t>öğretmeni, </a:t>
            </a:r>
            <a:r>
              <a:rPr dirty="0" spc="-10"/>
              <a:t>psikolojik </a:t>
            </a:r>
            <a:r>
              <a:rPr dirty="0"/>
              <a:t>danışman/rehber </a:t>
            </a:r>
            <a:r>
              <a:rPr dirty="0" spc="-5"/>
              <a:t>öğretmen, </a:t>
            </a:r>
            <a:r>
              <a:rPr dirty="0"/>
              <a:t> </a:t>
            </a:r>
            <a:r>
              <a:rPr dirty="0" spc="-5"/>
              <a:t>ebeveynleri)</a:t>
            </a:r>
            <a:r>
              <a:rPr dirty="0" spc="-30"/>
              <a:t> </a:t>
            </a:r>
            <a:r>
              <a:rPr dirty="0" spc="-5"/>
              <a:t>paylaşmaları</a:t>
            </a:r>
            <a:r>
              <a:rPr dirty="0" spc="-40"/>
              <a:t> </a:t>
            </a:r>
            <a:r>
              <a:rPr dirty="0" spc="-5"/>
              <a:t>gerektiğini</a:t>
            </a:r>
            <a:r>
              <a:rPr dirty="0" spc="-40"/>
              <a:t> </a:t>
            </a:r>
            <a:r>
              <a:rPr dirty="0" spc="-5"/>
              <a:t>söyleyin.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7533" y="1151573"/>
            <a:ext cx="331470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" b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3150" b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5337" y="730958"/>
            <a:ext cx="5559425" cy="8610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865"/>
              </a:spcBef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35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(KISA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100" spc="-20" b="1">
                <a:solidFill>
                  <a:srgbClr val="07A1A1"/>
                </a:solidFill>
                <a:latin typeface="Calibri"/>
                <a:cs typeface="Calibri"/>
              </a:rPr>
              <a:t>Olaya</a:t>
            </a:r>
            <a:r>
              <a:rPr dirty="0" sz="2100" spc="1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tanıklık</a:t>
            </a:r>
            <a:r>
              <a:rPr dirty="0" sz="2100" spc="-20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07A1A1"/>
                </a:solidFill>
                <a:latin typeface="Calibri"/>
                <a:cs typeface="Calibri"/>
              </a:rPr>
              <a:t>eden/izleyen</a:t>
            </a:r>
            <a:r>
              <a:rPr dirty="0" sz="2100" spc="3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öğrencileriniz</a:t>
            </a:r>
            <a:r>
              <a:rPr dirty="0" sz="2100" spc="5" b="1">
                <a:solidFill>
                  <a:srgbClr val="07A1A1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07A1A1"/>
                </a:solidFill>
                <a:latin typeface="Calibri"/>
                <a:cs typeface="Calibri"/>
              </a:rPr>
              <a:t>için: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354" y="3216647"/>
            <a:ext cx="504190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5" b="0">
                <a:solidFill>
                  <a:srgbClr val="00AF50"/>
                </a:solidFill>
                <a:latin typeface="Calibri"/>
                <a:cs typeface="Calibri"/>
              </a:rPr>
              <a:t>Dinlediğiniz</a:t>
            </a:r>
            <a:r>
              <a:rPr dirty="0" sz="3500" spc="-20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5" b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dirty="0" sz="3500" spc="-20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3500" spc="-35" b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3930" y="1813560"/>
            <a:ext cx="8759190" cy="4780915"/>
            <a:chOff x="963930" y="1813560"/>
            <a:chExt cx="8759190" cy="4780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4" y="1819656"/>
              <a:ext cx="8747759" cy="47685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3144" y="1813560"/>
              <a:ext cx="0" cy="4780915"/>
            </a:xfrm>
            <a:custGeom>
              <a:avLst/>
              <a:gdLst/>
              <a:ahLst/>
              <a:cxnLst/>
              <a:rect l="l" t="t" r="r" b="b"/>
              <a:pathLst>
                <a:path w="0" h="4780915">
                  <a:moveTo>
                    <a:pt x="0" y="0"/>
                  </a:moveTo>
                  <a:lnTo>
                    <a:pt x="0" y="4780788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64691" y="2322576"/>
              <a:ext cx="8758555" cy="0"/>
            </a:xfrm>
            <a:custGeom>
              <a:avLst/>
              <a:gdLst/>
              <a:ahLst/>
              <a:cxnLst/>
              <a:rect l="l" t="t" r="r" b="b"/>
              <a:pathLst>
                <a:path w="8758555" h="0">
                  <a:moveTo>
                    <a:pt x="0" y="0"/>
                  </a:moveTo>
                  <a:lnTo>
                    <a:pt x="8758427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4691" y="1813560"/>
              <a:ext cx="8758555" cy="4780915"/>
            </a:xfrm>
            <a:custGeom>
              <a:avLst/>
              <a:gdLst/>
              <a:ahLst/>
              <a:cxnLst/>
              <a:rect l="l" t="t" r="r" b="b"/>
              <a:pathLst>
                <a:path w="8758555" h="4780915">
                  <a:moveTo>
                    <a:pt x="0" y="775716"/>
                  </a:moveTo>
                  <a:lnTo>
                    <a:pt x="8758427" y="775716"/>
                  </a:lnTo>
                </a:path>
                <a:path w="8758555" h="4780915">
                  <a:moveTo>
                    <a:pt x="0" y="1242059"/>
                  </a:moveTo>
                  <a:lnTo>
                    <a:pt x="8758427" y="1242059"/>
                  </a:lnTo>
                </a:path>
                <a:path w="8758555" h="4780915">
                  <a:moveTo>
                    <a:pt x="0" y="1909572"/>
                  </a:moveTo>
                  <a:lnTo>
                    <a:pt x="8758427" y="1909572"/>
                  </a:lnTo>
                </a:path>
                <a:path w="8758555" h="4780915">
                  <a:moveTo>
                    <a:pt x="0" y="2375916"/>
                  </a:moveTo>
                  <a:lnTo>
                    <a:pt x="8758427" y="2375916"/>
                  </a:lnTo>
                </a:path>
                <a:path w="8758555" h="4780915">
                  <a:moveTo>
                    <a:pt x="0" y="2842259"/>
                  </a:moveTo>
                  <a:lnTo>
                    <a:pt x="8758427" y="2842259"/>
                  </a:lnTo>
                </a:path>
                <a:path w="8758555" h="4780915">
                  <a:moveTo>
                    <a:pt x="0" y="3308604"/>
                  </a:moveTo>
                  <a:lnTo>
                    <a:pt x="8758427" y="3308604"/>
                  </a:lnTo>
                </a:path>
                <a:path w="8758555" h="4780915">
                  <a:moveTo>
                    <a:pt x="0" y="3774947"/>
                  </a:moveTo>
                  <a:lnTo>
                    <a:pt x="8758427" y="3774947"/>
                  </a:lnTo>
                </a:path>
                <a:path w="8758555" h="4780915">
                  <a:moveTo>
                    <a:pt x="0" y="4241291"/>
                  </a:moveTo>
                  <a:lnTo>
                    <a:pt x="8758427" y="4241291"/>
                  </a:lnTo>
                </a:path>
                <a:path w="8758555" h="4780915">
                  <a:moveTo>
                    <a:pt x="4572" y="0"/>
                  </a:moveTo>
                  <a:lnTo>
                    <a:pt x="4572" y="4780788"/>
                  </a:lnTo>
                </a:path>
                <a:path w="8758555" h="4780915">
                  <a:moveTo>
                    <a:pt x="8752331" y="0"/>
                  </a:moveTo>
                  <a:lnTo>
                    <a:pt x="8752331" y="4780788"/>
                  </a:lnTo>
                </a:path>
                <a:path w="8758555" h="4780915">
                  <a:moveTo>
                    <a:pt x="0" y="6095"/>
                  </a:moveTo>
                  <a:lnTo>
                    <a:pt x="8758427" y="6095"/>
                  </a:lnTo>
                </a:path>
                <a:path w="8758555" h="4780915">
                  <a:moveTo>
                    <a:pt x="0" y="4774691"/>
                  </a:moveTo>
                  <a:lnTo>
                    <a:pt x="8758427" y="4774691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98755" rIns="0" bIns="0" rtlCol="0" vert="horz">
            <a:spAutoFit/>
          </a:bodyPr>
          <a:lstStyle/>
          <a:p>
            <a:pPr algn="ctr" marL="443230">
              <a:lnSpc>
                <a:spcPct val="100000"/>
              </a:lnSpc>
              <a:spcBef>
                <a:spcPts val="1565"/>
              </a:spcBef>
            </a:pPr>
            <a:r>
              <a:rPr dirty="0" spc="-25"/>
              <a:t>Yanlışlar</a:t>
            </a:r>
          </a:p>
          <a:p>
            <a:pPr marL="300355" indent="-288290">
              <a:lnSpc>
                <a:spcPct val="100000"/>
              </a:lnSpc>
              <a:spcBef>
                <a:spcPts val="710"/>
              </a:spcBef>
              <a:buClr>
                <a:srgbClr val="FF0000"/>
              </a:buClr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Bizim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okulumuzda</a:t>
            </a:r>
            <a:r>
              <a:rPr dirty="0" sz="13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yoktur.</a:t>
            </a:r>
            <a:endParaRPr sz="1300">
              <a:latin typeface="Calibri"/>
              <a:cs typeface="Calibri"/>
            </a:endParaRPr>
          </a:p>
          <a:p>
            <a:pPr marL="262255" marR="136525" indent="-250190">
              <a:lnSpc>
                <a:spcPct val="100800"/>
              </a:lnSpc>
              <a:spcBef>
                <a:spcPts val="530"/>
              </a:spcBef>
              <a:buClr>
                <a:srgbClr val="FF0000"/>
              </a:buClr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dirty="0" b="0">
                <a:solidFill>
                  <a:srgbClr val="000000"/>
                </a:solidFill>
              </a:rPr>
              <a:t>	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13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kalan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çocuk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10" b="0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olayı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ailesine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veya </a:t>
            </a:r>
            <a:r>
              <a:rPr dirty="0" sz="1300" spc="-2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öğretmenine</a:t>
            </a:r>
            <a:r>
              <a:rPr dirty="0" sz="13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anlatır.</a:t>
            </a:r>
            <a:endParaRPr sz="13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40"/>
              </a:spcBef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Zorbalığı yetişkinlere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anlatmak</a:t>
            </a:r>
            <a:r>
              <a:rPr dirty="0" sz="13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‘ispiyonculuk’tur.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 MT"/>
              <a:buChar char="•"/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 MT"/>
              <a:buChar char="•"/>
            </a:pPr>
            <a:endParaRPr sz="15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İsim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takmak,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dalga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geçmek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bir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tür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şakalaşmadır.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Çocuklar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zorbalıkla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kendi</a:t>
            </a: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başına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10" b="0">
                <a:solidFill>
                  <a:srgbClr val="000000"/>
                </a:solidFill>
                <a:latin typeface="Calibri"/>
                <a:cs typeface="Calibri"/>
              </a:rPr>
              <a:t>baş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edebilir.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Yalnızca</a:t>
            </a:r>
            <a:r>
              <a:rPr dirty="0" sz="13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erkekler</a:t>
            </a:r>
            <a:r>
              <a:rPr dirty="0" sz="1300" spc="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 yapar.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Bazı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çocuklar</a:t>
            </a:r>
            <a:r>
              <a:rPr dirty="0" sz="13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doğuştan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daha</a:t>
            </a:r>
            <a:r>
              <a:rPr dirty="0" sz="13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saldırgandır.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62255" marR="195580" indent="-250190">
              <a:lnSpc>
                <a:spcPct val="100800"/>
              </a:lnSpc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Bazı</a:t>
            </a:r>
            <a:r>
              <a:rPr dirty="0" sz="13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çocuklar</a:t>
            </a:r>
            <a:r>
              <a:rPr dirty="0" sz="13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adeta</a:t>
            </a:r>
            <a:r>
              <a:rPr dirty="0" sz="13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zorbalığı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davet</a:t>
            </a:r>
            <a:r>
              <a:rPr dirty="0" sz="13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eder/hak</a:t>
            </a:r>
            <a:r>
              <a:rPr dirty="0" sz="13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eder. </a:t>
            </a:r>
            <a:r>
              <a:rPr dirty="0" sz="1300" spc="-2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13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uğramak</a:t>
            </a:r>
            <a:r>
              <a:rPr dirty="0" sz="13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10" b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çocuğun</a:t>
            </a:r>
            <a:r>
              <a:rPr dirty="0" sz="1300" spc="-4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10" b="0">
                <a:solidFill>
                  <a:srgbClr val="000000"/>
                </a:solidFill>
                <a:latin typeface="Calibri"/>
                <a:cs typeface="Calibri"/>
              </a:rPr>
              <a:t>suçudur.</a:t>
            </a:r>
            <a:endParaRPr sz="13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40"/>
              </a:spcBef>
              <a:buClr>
                <a:srgbClr val="FF0000"/>
              </a:buClr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10" b="0">
                <a:solidFill>
                  <a:srgbClr val="000000"/>
                </a:solidFill>
                <a:latin typeface="Calibri"/>
                <a:cs typeface="Calibri"/>
              </a:rPr>
              <a:t>Sadece</a:t>
            </a:r>
            <a:r>
              <a:rPr dirty="0" sz="13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farklı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b="0">
                <a:solidFill>
                  <a:srgbClr val="000000"/>
                </a:solidFill>
                <a:latin typeface="Calibri"/>
                <a:cs typeface="Calibri"/>
              </a:rPr>
              <a:t>özellikleri</a:t>
            </a:r>
            <a:r>
              <a:rPr dirty="0" sz="1300" spc="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olan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5" b="0">
                <a:solidFill>
                  <a:srgbClr val="000000"/>
                </a:solidFill>
                <a:latin typeface="Calibri"/>
                <a:cs typeface="Calibri"/>
              </a:rPr>
              <a:t>çocuklar</a:t>
            </a:r>
            <a:r>
              <a:rPr dirty="0" sz="13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5" b="0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1300" spc="-3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300" spc="-20" b="0">
                <a:solidFill>
                  <a:srgbClr val="000000"/>
                </a:solidFill>
                <a:latin typeface="Calibri"/>
                <a:cs typeface="Calibri"/>
              </a:rPr>
              <a:t>uğrar.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98755" rIns="0" bIns="0" rtlCol="0" vert="horz">
            <a:spAutoFit/>
          </a:bodyPr>
          <a:lstStyle/>
          <a:p>
            <a:pPr algn="ctr" marL="203835">
              <a:lnSpc>
                <a:spcPct val="100000"/>
              </a:lnSpc>
              <a:spcBef>
                <a:spcPts val="1565"/>
              </a:spcBef>
            </a:pPr>
            <a:r>
              <a:rPr dirty="0"/>
              <a:t>Doğrular</a:t>
            </a:r>
          </a:p>
          <a:p>
            <a:pPr marL="262255" indent="-25019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latin typeface="Calibri"/>
                <a:cs typeface="Calibri"/>
              </a:rPr>
              <a:t>Zorbalık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spc="10" b="0">
                <a:latin typeface="Calibri"/>
                <a:cs typeface="Calibri"/>
              </a:rPr>
              <a:t>her</a:t>
            </a:r>
            <a:r>
              <a:rPr dirty="0" sz="1300" spc="-1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okul</a:t>
            </a:r>
            <a:r>
              <a:rPr dirty="0" sz="1300" spc="1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türünde</a:t>
            </a:r>
            <a:r>
              <a:rPr dirty="0" sz="1300" spc="-2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ve</a:t>
            </a:r>
            <a:r>
              <a:rPr dirty="0" sz="1300" spc="-1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kademesinde</a:t>
            </a:r>
            <a:r>
              <a:rPr dirty="0" sz="1300" spc="-25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görülebilir.</a:t>
            </a:r>
            <a:endParaRPr sz="1300">
              <a:latin typeface="Calibri"/>
              <a:cs typeface="Calibri"/>
            </a:endParaRPr>
          </a:p>
          <a:p>
            <a:pPr marL="262255" marR="45720" indent="-250190">
              <a:lnSpc>
                <a:spcPct val="100800"/>
              </a:lnSpc>
              <a:spcBef>
                <a:spcPts val="53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latin typeface="Calibri"/>
                <a:cs typeface="Calibri"/>
              </a:rPr>
              <a:t>Çocuklar çoğunlukla </a:t>
            </a:r>
            <a:r>
              <a:rPr dirty="0" sz="1300" b="0">
                <a:latin typeface="Calibri"/>
                <a:cs typeface="Calibri"/>
              </a:rPr>
              <a:t>utandıkları </a:t>
            </a:r>
            <a:r>
              <a:rPr dirty="0" sz="1300" spc="-5" b="0">
                <a:latin typeface="Calibri"/>
                <a:cs typeface="Calibri"/>
              </a:rPr>
              <a:t>veya </a:t>
            </a:r>
            <a:r>
              <a:rPr dirty="0" sz="1300" spc="5" b="0">
                <a:latin typeface="Calibri"/>
                <a:cs typeface="Calibri"/>
              </a:rPr>
              <a:t>üzüldükleri için </a:t>
            </a:r>
            <a:r>
              <a:rPr dirty="0" sz="1300" spc="10" b="0">
                <a:latin typeface="Calibri"/>
                <a:cs typeface="Calibri"/>
              </a:rPr>
              <a:t>bu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olayı</a:t>
            </a:r>
            <a:r>
              <a:rPr dirty="0" sz="1300" spc="-1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kimse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ile</a:t>
            </a:r>
            <a:r>
              <a:rPr dirty="0" sz="1300" spc="2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paylaşmaz.</a:t>
            </a:r>
            <a:endParaRPr sz="1300">
              <a:latin typeface="Calibri"/>
              <a:cs typeface="Calibri"/>
            </a:endParaRPr>
          </a:p>
          <a:p>
            <a:pPr marL="262255" marR="73660" indent="-250190">
              <a:lnSpc>
                <a:spcPct val="100800"/>
              </a:lnSpc>
              <a:spcBef>
                <a:spcPts val="52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latin typeface="Calibri"/>
                <a:cs typeface="Calibri"/>
              </a:rPr>
              <a:t>Zorbalık olaylarını </a:t>
            </a:r>
            <a:r>
              <a:rPr dirty="0" sz="1300" spc="5" b="0">
                <a:latin typeface="Calibri"/>
                <a:cs typeface="Calibri"/>
              </a:rPr>
              <a:t>bir </a:t>
            </a:r>
            <a:r>
              <a:rPr dirty="0" sz="1300" b="0">
                <a:latin typeface="Calibri"/>
                <a:cs typeface="Calibri"/>
              </a:rPr>
              <a:t>yetişkinle </a:t>
            </a:r>
            <a:r>
              <a:rPr dirty="0" sz="1300" spc="5" b="0">
                <a:latin typeface="Calibri"/>
                <a:cs typeface="Calibri"/>
              </a:rPr>
              <a:t>paylaşmak sadece </a:t>
            </a:r>
            <a:r>
              <a:rPr dirty="0" sz="1300" b="0">
                <a:latin typeface="Calibri"/>
                <a:cs typeface="Calibri"/>
              </a:rPr>
              <a:t>olayı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bildirmektir.</a:t>
            </a:r>
            <a:r>
              <a:rPr dirty="0" sz="1300" spc="2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Başkasına</a:t>
            </a:r>
            <a:r>
              <a:rPr dirty="0" sz="1300" spc="-4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yapılan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bir</a:t>
            </a:r>
            <a:r>
              <a:rPr dirty="0" sz="1300" spc="2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suçu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paylaşmaktır.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marL="262255" marR="27305" indent="-250190">
              <a:lnSpc>
                <a:spcPct val="100800"/>
              </a:lnSpc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-5" b="0">
                <a:latin typeface="Calibri"/>
                <a:cs typeface="Calibri"/>
              </a:rPr>
              <a:t>Karşı tarafı </a:t>
            </a:r>
            <a:r>
              <a:rPr dirty="0" sz="1300" spc="5" b="0">
                <a:latin typeface="Calibri"/>
                <a:cs typeface="Calibri"/>
              </a:rPr>
              <a:t>incitmek </a:t>
            </a:r>
            <a:r>
              <a:rPr dirty="0" sz="1300" spc="-5" b="0">
                <a:latin typeface="Calibri"/>
                <a:cs typeface="Calibri"/>
              </a:rPr>
              <a:t>veya zarar </a:t>
            </a:r>
            <a:r>
              <a:rPr dirty="0" sz="1300" spc="5" b="0">
                <a:latin typeface="Calibri"/>
                <a:cs typeface="Calibri"/>
              </a:rPr>
              <a:t>vermek amacıyla </a:t>
            </a:r>
            <a:r>
              <a:rPr dirty="0" sz="1300" b="0">
                <a:latin typeface="Calibri"/>
                <a:cs typeface="Calibri"/>
              </a:rPr>
              <a:t>yapılan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davranışlar</a:t>
            </a:r>
            <a:r>
              <a:rPr dirty="0" sz="1300" spc="-5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şakalaşma</a:t>
            </a:r>
            <a:r>
              <a:rPr dirty="0" sz="1300" spc="-45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değildir.</a:t>
            </a:r>
            <a:endParaRPr sz="1300">
              <a:latin typeface="Calibri"/>
              <a:cs typeface="Calibri"/>
            </a:endParaRPr>
          </a:p>
          <a:p>
            <a:pPr marL="262255" marR="486409" indent="-250190">
              <a:lnSpc>
                <a:spcPct val="100800"/>
              </a:lnSpc>
              <a:spcBef>
                <a:spcPts val="53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latin typeface="Calibri"/>
                <a:cs typeface="Calibri"/>
              </a:rPr>
              <a:t>Çocukların </a:t>
            </a:r>
            <a:r>
              <a:rPr dirty="0" sz="1300" b="0">
                <a:latin typeface="Calibri"/>
                <a:cs typeface="Calibri"/>
              </a:rPr>
              <a:t>zorbalıkla </a:t>
            </a:r>
            <a:r>
              <a:rPr dirty="0" sz="1300" spc="10" b="0">
                <a:latin typeface="Calibri"/>
                <a:cs typeface="Calibri"/>
              </a:rPr>
              <a:t>baş </a:t>
            </a:r>
            <a:r>
              <a:rPr dirty="0" sz="1300" spc="5" b="0">
                <a:latin typeface="Calibri"/>
                <a:cs typeface="Calibri"/>
              </a:rPr>
              <a:t>etmesi için </a:t>
            </a:r>
            <a:r>
              <a:rPr dirty="0" sz="1300" b="0">
                <a:latin typeface="Calibri"/>
                <a:cs typeface="Calibri"/>
              </a:rPr>
              <a:t>yetişkinlerin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desteğine</a:t>
            </a:r>
            <a:r>
              <a:rPr dirty="0" sz="1300" spc="-3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ihtiyaçları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spc="-20" b="0">
                <a:latin typeface="Calibri"/>
                <a:cs typeface="Calibri"/>
              </a:rPr>
              <a:t>vardır.</a:t>
            </a:r>
            <a:endParaRPr sz="1300">
              <a:latin typeface="Calibri"/>
              <a:cs typeface="Calibri"/>
            </a:endParaRPr>
          </a:p>
          <a:p>
            <a:pPr marL="262255" marR="87630" indent="-250190">
              <a:lnSpc>
                <a:spcPct val="100800"/>
              </a:lnSpc>
              <a:spcBef>
                <a:spcPts val="52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latin typeface="Calibri"/>
                <a:cs typeface="Calibri"/>
              </a:rPr>
              <a:t>Kızlar </a:t>
            </a:r>
            <a:r>
              <a:rPr dirty="0" sz="1300" spc="5" b="0">
                <a:latin typeface="Calibri"/>
                <a:cs typeface="Calibri"/>
              </a:rPr>
              <a:t>ve </a:t>
            </a:r>
            <a:r>
              <a:rPr dirty="0" sz="1300" b="0">
                <a:latin typeface="Calibri"/>
                <a:cs typeface="Calibri"/>
              </a:rPr>
              <a:t>erkekler zorbalık </a:t>
            </a:r>
            <a:r>
              <a:rPr dirty="0" sz="1300" spc="-15" b="0">
                <a:latin typeface="Calibri"/>
                <a:cs typeface="Calibri"/>
              </a:rPr>
              <a:t>yapar, </a:t>
            </a:r>
            <a:r>
              <a:rPr dirty="0" sz="1300" b="0">
                <a:latin typeface="Calibri"/>
                <a:cs typeface="Calibri"/>
              </a:rPr>
              <a:t>cinsiyete göre zorbalık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türleri</a:t>
            </a:r>
            <a:r>
              <a:rPr dirty="0" sz="1300" spc="10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farklılaşabilir.</a:t>
            </a:r>
            <a:endParaRPr sz="1300">
              <a:latin typeface="Calibri"/>
              <a:cs typeface="Calibri"/>
            </a:endParaRPr>
          </a:p>
          <a:p>
            <a:pPr marL="262255" marR="467995" indent="-250190">
              <a:lnSpc>
                <a:spcPct val="100800"/>
              </a:lnSpc>
              <a:spcBef>
                <a:spcPts val="53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latin typeface="Calibri"/>
                <a:cs typeface="Calibri"/>
              </a:rPr>
              <a:t>Saldırgan davranışlar </a:t>
            </a:r>
            <a:r>
              <a:rPr dirty="0" sz="1300" spc="5" b="0">
                <a:latin typeface="Calibri"/>
                <a:cs typeface="Calibri"/>
              </a:rPr>
              <a:t>çevreden de </a:t>
            </a:r>
            <a:r>
              <a:rPr dirty="0" sz="1300" b="0">
                <a:latin typeface="Calibri"/>
                <a:cs typeface="Calibri"/>
              </a:rPr>
              <a:t>öğrenilebilir </a:t>
            </a:r>
            <a:r>
              <a:rPr dirty="0" sz="1300" spc="5" b="0">
                <a:latin typeface="Calibri"/>
                <a:cs typeface="Calibri"/>
              </a:rPr>
              <a:t>ve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pekiştirilir.</a:t>
            </a:r>
            <a:endParaRPr sz="1300">
              <a:latin typeface="Calibri"/>
              <a:cs typeface="Calibri"/>
            </a:endParaRPr>
          </a:p>
          <a:p>
            <a:pPr marL="262255" marR="5080" indent="-250190">
              <a:lnSpc>
                <a:spcPct val="100800"/>
              </a:lnSpc>
              <a:spcBef>
                <a:spcPts val="525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spc="5" b="0">
                <a:latin typeface="Calibri"/>
                <a:cs typeface="Calibri"/>
              </a:rPr>
              <a:t>Hiçbir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çocuk</a:t>
            </a:r>
            <a:r>
              <a:rPr dirty="0" sz="1300" spc="-2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zorbalığa</a:t>
            </a:r>
            <a:r>
              <a:rPr dirty="0" sz="1300" spc="-3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maruz</a:t>
            </a:r>
            <a:r>
              <a:rPr dirty="0" sz="1300" spc="-20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kalmayı</a:t>
            </a:r>
            <a:r>
              <a:rPr dirty="0" sz="1300" spc="-30" b="0">
                <a:latin typeface="Calibri"/>
                <a:cs typeface="Calibri"/>
              </a:rPr>
              <a:t> </a:t>
            </a:r>
            <a:r>
              <a:rPr dirty="0" sz="1300" spc="10" b="0">
                <a:latin typeface="Calibri"/>
                <a:cs typeface="Calibri"/>
              </a:rPr>
              <a:t>hak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b="0">
                <a:latin typeface="Calibri"/>
                <a:cs typeface="Calibri"/>
              </a:rPr>
              <a:t>etmez.</a:t>
            </a:r>
            <a:r>
              <a:rPr dirty="0" sz="1300" spc="-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Bu</a:t>
            </a:r>
            <a:r>
              <a:rPr dirty="0" sz="1300" spc="-1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asla </a:t>
            </a:r>
            <a:r>
              <a:rPr dirty="0" sz="1300" spc="-28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onun</a:t>
            </a:r>
            <a:r>
              <a:rPr dirty="0" sz="1300" spc="-2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suçu</a:t>
            </a:r>
            <a:r>
              <a:rPr dirty="0" sz="1300" spc="-15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değildir.</a:t>
            </a:r>
            <a:endParaRPr sz="13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262255" algn="l"/>
                <a:tab pos="262890" algn="l"/>
              </a:tabLst>
            </a:pPr>
            <a:r>
              <a:rPr dirty="0" sz="1300" b="0">
                <a:latin typeface="Calibri"/>
                <a:cs typeface="Calibri"/>
              </a:rPr>
              <a:t>Zorbalık</a:t>
            </a:r>
            <a:r>
              <a:rPr dirty="0" sz="1300" spc="-10" b="0">
                <a:latin typeface="Calibri"/>
                <a:cs typeface="Calibri"/>
              </a:rPr>
              <a:t> </a:t>
            </a:r>
            <a:r>
              <a:rPr dirty="0" sz="1300" spc="10" b="0">
                <a:latin typeface="Calibri"/>
                <a:cs typeface="Calibri"/>
              </a:rPr>
              <a:t>her</a:t>
            </a:r>
            <a:r>
              <a:rPr dirty="0" sz="1300" spc="-15" b="0">
                <a:latin typeface="Calibri"/>
                <a:cs typeface="Calibri"/>
              </a:rPr>
              <a:t> </a:t>
            </a:r>
            <a:r>
              <a:rPr dirty="0" sz="1300" spc="-5" b="0">
                <a:latin typeface="Calibri"/>
                <a:cs typeface="Calibri"/>
              </a:rPr>
              <a:t>yaşta</a:t>
            </a:r>
            <a:r>
              <a:rPr dirty="0" sz="1300" spc="-30" b="0">
                <a:latin typeface="Calibri"/>
                <a:cs typeface="Calibri"/>
              </a:rPr>
              <a:t> </a:t>
            </a:r>
            <a:r>
              <a:rPr dirty="0" sz="1300" spc="10" b="0">
                <a:latin typeface="Calibri"/>
                <a:cs typeface="Calibri"/>
              </a:rPr>
              <a:t>her</a:t>
            </a:r>
            <a:r>
              <a:rPr dirty="0" sz="1300" spc="-15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çocuğun</a:t>
            </a:r>
            <a:r>
              <a:rPr dirty="0" sz="1300" spc="-40" b="0">
                <a:latin typeface="Calibri"/>
                <a:cs typeface="Calibri"/>
              </a:rPr>
              <a:t> </a:t>
            </a:r>
            <a:r>
              <a:rPr dirty="0" sz="1300" spc="5" b="0">
                <a:latin typeface="Calibri"/>
                <a:cs typeface="Calibri"/>
              </a:rPr>
              <a:t>başına</a:t>
            </a:r>
            <a:r>
              <a:rPr dirty="0" sz="1300" spc="-20" b="0">
                <a:latin typeface="Calibri"/>
                <a:cs typeface="Calibri"/>
              </a:rPr>
              <a:t> </a:t>
            </a:r>
            <a:r>
              <a:rPr dirty="0" sz="1300" spc="-10" b="0">
                <a:latin typeface="Calibri"/>
                <a:cs typeface="Calibri"/>
              </a:rPr>
              <a:t>gelebilir.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44094" y="953515"/>
            <a:ext cx="4195445" cy="5067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5">
                <a:solidFill>
                  <a:srgbClr val="000000"/>
                </a:solidFill>
              </a:rPr>
              <a:t>Akran</a:t>
            </a:r>
            <a:r>
              <a:rPr dirty="0" sz="3150" spc="10">
                <a:solidFill>
                  <a:srgbClr val="000000"/>
                </a:solidFill>
              </a:rPr>
              <a:t> </a:t>
            </a:r>
            <a:r>
              <a:rPr dirty="0" sz="3150" spc="-10">
                <a:solidFill>
                  <a:srgbClr val="000000"/>
                </a:solidFill>
              </a:rPr>
              <a:t>Zorbalığı</a:t>
            </a:r>
            <a:r>
              <a:rPr dirty="0" sz="3150" spc="15">
                <a:solidFill>
                  <a:srgbClr val="000000"/>
                </a:solidFill>
              </a:rPr>
              <a:t> </a:t>
            </a:r>
            <a:r>
              <a:rPr dirty="0" sz="3150" spc="-5">
                <a:solidFill>
                  <a:srgbClr val="000000"/>
                </a:solidFill>
              </a:rPr>
              <a:t>Hakkında</a:t>
            </a:r>
            <a:endParaRPr sz="31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30" y="1438085"/>
            <a:ext cx="9712960" cy="5340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300" spc="-5">
                <a:solidFill>
                  <a:srgbClr val="000000"/>
                </a:solidFill>
              </a:rPr>
              <a:t>Akran</a:t>
            </a:r>
            <a:r>
              <a:rPr dirty="0" sz="3300">
                <a:solidFill>
                  <a:srgbClr val="000000"/>
                </a:solidFill>
              </a:rPr>
              <a:t> </a:t>
            </a:r>
            <a:r>
              <a:rPr dirty="0" sz="3300" spc="5">
                <a:solidFill>
                  <a:srgbClr val="000000"/>
                </a:solidFill>
              </a:rPr>
              <a:t>Zorbalığının </a:t>
            </a:r>
            <a:r>
              <a:rPr dirty="0" sz="3300" spc="-20">
                <a:solidFill>
                  <a:srgbClr val="000000"/>
                </a:solidFill>
              </a:rPr>
              <a:t>Dünya’daki</a:t>
            </a:r>
            <a:r>
              <a:rPr dirty="0" sz="3300" spc="10">
                <a:solidFill>
                  <a:srgbClr val="000000"/>
                </a:solidFill>
              </a:rPr>
              <a:t> </a:t>
            </a:r>
            <a:r>
              <a:rPr dirty="0" sz="3300" spc="-5">
                <a:solidFill>
                  <a:srgbClr val="000000"/>
                </a:solidFill>
              </a:rPr>
              <a:t>ve</a:t>
            </a:r>
            <a:r>
              <a:rPr dirty="0" sz="3300" spc="15">
                <a:solidFill>
                  <a:srgbClr val="000000"/>
                </a:solidFill>
              </a:rPr>
              <a:t> </a:t>
            </a:r>
            <a:r>
              <a:rPr dirty="0" sz="3300" spc="-25">
                <a:solidFill>
                  <a:srgbClr val="000000"/>
                </a:solidFill>
              </a:rPr>
              <a:t>Türkiye’deki Yaygınlığı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137979" y="2997251"/>
            <a:ext cx="8349615" cy="26606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4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Dünya’da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5">
                <a:latin typeface="Calibri"/>
                <a:cs typeface="Calibri"/>
              </a:rPr>
              <a:t>ve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30">
                <a:latin typeface="Calibri"/>
                <a:cs typeface="Calibri"/>
              </a:rPr>
              <a:t>Türkiye’deki </a:t>
            </a:r>
            <a:r>
              <a:rPr dirty="0" sz="2450" spc="-10">
                <a:latin typeface="Calibri"/>
                <a:cs typeface="Calibri"/>
              </a:rPr>
              <a:t>okullarda </a:t>
            </a:r>
            <a:r>
              <a:rPr dirty="0" sz="2450" spc="-20">
                <a:latin typeface="Calibri"/>
                <a:cs typeface="Calibri"/>
              </a:rPr>
              <a:t>(özel,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devlet, </a:t>
            </a:r>
            <a:r>
              <a:rPr dirty="0" sz="2450" spc="5">
                <a:latin typeface="Calibri"/>
                <a:cs typeface="Calibri"/>
              </a:rPr>
              <a:t> gündüzlü, </a:t>
            </a:r>
            <a:r>
              <a:rPr dirty="0" sz="2450" spc="-10">
                <a:latin typeface="Calibri"/>
                <a:cs typeface="Calibri"/>
              </a:rPr>
              <a:t>yatılı </a:t>
            </a:r>
            <a:r>
              <a:rPr dirty="0" sz="2450" spc="-15">
                <a:latin typeface="Calibri"/>
                <a:cs typeface="Calibri"/>
              </a:rPr>
              <a:t>fark </a:t>
            </a:r>
            <a:r>
              <a:rPr dirty="0" sz="2450" spc="-5">
                <a:latin typeface="Calibri"/>
                <a:cs typeface="Calibri"/>
              </a:rPr>
              <a:t>etmeksizin) </a:t>
            </a:r>
            <a:r>
              <a:rPr dirty="0" sz="2450" spc="-15">
                <a:latin typeface="Calibri"/>
                <a:cs typeface="Calibri"/>
              </a:rPr>
              <a:t>ve </a:t>
            </a:r>
            <a:r>
              <a:rPr dirty="0" sz="2450" spc="5">
                <a:latin typeface="Calibri"/>
                <a:cs typeface="Calibri"/>
              </a:rPr>
              <a:t>her </a:t>
            </a:r>
            <a:r>
              <a:rPr dirty="0" sz="2450" spc="-10">
                <a:latin typeface="Calibri"/>
                <a:cs typeface="Calibri"/>
              </a:rPr>
              <a:t>okul </a:t>
            </a:r>
            <a:r>
              <a:rPr dirty="0" sz="2450" spc="-5">
                <a:latin typeface="Calibri"/>
                <a:cs typeface="Calibri"/>
              </a:rPr>
              <a:t>kademesinde </a:t>
            </a:r>
            <a:r>
              <a:rPr dirty="0" sz="2450">
                <a:latin typeface="Calibri"/>
                <a:cs typeface="Calibri"/>
              </a:rPr>
              <a:t>sıklıkla </a:t>
            </a:r>
            <a:r>
              <a:rPr dirty="0" sz="2450" spc="-540">
                <a:latin typeface="Calibri"/>
                <a:cs typeface="Calibri"/>
              </a:rPr>
              <a:t> </a:t>
            </a:r>
            <a:r>
              <a:rPr dirty="0" sz="2450">
                <a:latin typeface="Calibri"/>
                <a:cs typeface="Calibri"/>
              </a:rPr>
              <a:t>görülen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bir</a:t>
            </a:r>
            <a:r>
              <a:rPr dirty="0" sz="2450" spc="-10">
                <a:latin typeface="Calibri"/>
                <a:cs typeface="Calibri"/>
              </a:rPr>
              <a:t> </a:t>
            </a:r>
            <a:r>
              <a:rPr dirty="0" sz="2450" spc="-25">
                <a:latin typeface="Calibri"/>
                <a:cs typeface="Calibri"/>
              </a:rPr>
              <a:t>problemdir.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dirty="0" sz="2450" spc="-10">
                <a:latin typeface="Calibri"/>
                <a:cs typeface="Calibri"/>
              </a:rPr>
              <a:t>Araştırmalara</a:t>
            </a:r>
            <a:r>
              <a:rPr dirty="0" sz="2450" spc="-35">
                <a:latin typeface="Calibri"/>
                <a:cs typeface="Calibri"/>
              </a:rPr>
              <a:t> </a:t>
            </a:r>
            <a:r>
              <a:rPr dirty="0" sz="2450" spc="-5">
                <a:latin typeface="Calibri"/>
                <a:cs typeface="Calibri"/>
              </a:rPr>
              <a:t>göre,</a:t>
            </a:r>
            <a:r>
              <a:rPr dirty="0" sz="2450" spc="-40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akran</a:t>
            </a:r>
            <a:r>
              <a:rPr dirty="0" sz="2450" spc="-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zorbalığı olayları</a:t>
            </a:r>
            <a:r>
              <a:rPr dirty="0" sz="2450" spc="-15">
                <a:latin typeface="Calibri"/>
                <a:cs typeface="Calibri"/>
              </a:rPr>
              <a:t> </a:t>
            </a:r>
            <a:r>
              <a:rPr dirty="0" sz="2450" b="1">
                <a:solidFill>
                  <a:srgbClr val="FF0000"/>
                </a:solidFill>
                <a:latin typeface="Calibri"/>
                <a:cs typeface="Calibri"/>
              </a:rPr>
              <a:t>lise</a:t>
            </a:r>
            <a:r>
              <a:rPr dirty="0" sz="245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0000"/>
                </a:solidFill>
                <a:latin typeface="Calibri"/>
                <a:cs typeface="Calibri"/>
              </a:rPr>
              <a:t>düzeyinde</a:t>
            </a:r>
            <a:endParaRPr sz="24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10">
                <a:latin typeface="Calibri"/>
                <a:cs typeface="Calibri"/>
              </a:rPr>
              <a:t>Dünyadaki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farklı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ülkelerde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%7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dirty="0" sz="21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%40</a:t>
            </a:r>
            <a:r>
              <a:rPr dirty="0" sz="21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arasında</a:t>
            </a:r>
            <a:endParaRPr sz="210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2100" spc="-20">
                <a:latin typeface="Calibri"/>
                <a:cs typeface="Calibri"/>
              </a:rPr>
              <a:t>Ülkemizde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ise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%24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 ile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 %51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arasında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görülmektedir.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3715" y="6430866"/>
            <a:ext cx="611759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>
                <a:latin typeface="Calibri"/>
                <a:cs typeface="Calibri"/>
              </a:rPr>
              <a:t>(Hicks</a:t>
            </a:r>
            <a:r>
              <a:rPr dirty="0" sz="950" spc="2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ark.,</a:t>
            </a:r>
            <a:r>
              <a:rPr dirty="0" sz="950" spc="5">
                <a:latin typeface="Calibri"/>
                <a:cs typeface="Calibri"/>
              </a:rPr>
              <a:t> 2018;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Gültekin</a:t>
            </a:r>
            <a:r>
              <a:rPr dirty="0" sz="950" spc="3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Sayıl,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2005;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Kepenekci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Çınkır,</a:t>
            </a:r>
            <a:r>
              <a:rPr dirty="0" sz="950" spc="3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2006;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Olweus,</a:t>
            </a:r>
            <a:r>
              <a:rPr dirty="0" sz="950" spc="3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1993;</a:t>
            </a:r>
            <a:r>
              <a:rPr dirty="0" sz="950" spc="1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Tural</a:t>
            </a:r>
            <a:r>
              <a:rPr dirty="0" sz="950" spc="30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Hesapçıoğlu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ve</a:t>
            </a:r>
            <a:r>
              <a:rPr dirty="0" sz="950" spc="20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Yeşilova,</a:t>
            </a:r>
            <a:r>
              <a:rPr dirty="0" sz="950" spc="3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2015)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10" y="1131760"/>
            <a:ext cx="4709795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0">
                <a:solidFill>
                  <a:srgbClr val="000000"/>
                </a:solidFill>
              </a:rPr>
              <a:t>Akran</a:t>
            </a:r>
            <a:r>
              <a:rPr dirty="0" sz="3500" spc="20">
                <a:solidFill>
                  <a:srgbClr val="000000"/>
                </a:solidFill>
              </a:rPr>
              <a:t> </a:t>
            </a:r>
            <a:r>
              <a:rPr dirty="0" sz="3500" spc="-5">
                <a:solidFill>
                  <a:srgbClr val="000000"/>
                </a:solidFill>
              </a:rPr>
              <a:t>Zorbalığının</a:t>
            </a:r>
            <a:r>
              <a:rPr dirty="0" sz="3500" spc="25">
                <a:solidFill>
                  <a:srgbClr val="000000"/>
                </a:solidFill>
              </a:rPr>
              <a:t> </a:t>
            </a:r>
            <a:r>
              <a:rPr dirty="0" sz="3500" spc="-30">
                <a:solidFill>
                  <a:srgbClr val="000000"/>
                </a:solidFill>
              </a:rPr>
              <a:t>Türleri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52733" y="2016196"/>
            <a:ext cx="4969510" cy="19227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Doğrudan</a:t>
            </a:r>
            <a:r>
              <a:rPr dirty="0" sz="2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1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Fiziksel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sözel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zorbalık</a:t>
            </a:r>
            <a:endParaRPr sz="2100">
              <a:latin typeface="Calibri"/>
              <a:cs typeface="Calibri"/>
            </a:endParaRPr>
          </a:p>
          <a:p>
            <a:pPr lvl="1" marL="614045" marR="346075" indent="-20129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 spc="-10">
                <a:latin typeface="Calibri"/>
                <a:cs typeface="Calibri"/>
              </a:rPr>
              <a:t>Direkt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açık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olarak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karşıdaki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kişi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üzerindeki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güç,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statü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ve hakimiyet </a:t>
            </a:r>
            <a:r>
              <a:rPr dirty="0" sz="1750" spc="-10">
                <a:latin typeface="Calibri"/>
                <a:cs typeface="Calibri"/>
              </a:rPr>
              <a:t>gösterme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isteğidir.</a:t>
            </a:r>
            <a:endParaRPr sz="17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 spc="-5">
                <a:latin typeface="Calibri"/>
                <a:cs typeface="Calibri"/>
              </a:rPr>
              <a:t>Kişiye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yönelik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açık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saldırı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içerir.</a:t>
            </a:r>
            <a:endParaRPr sz="1750">
              <a:latin typeface="Calibri"/>
              <a:cs typeface="Calibri"/>
            </a:endParaRPr>
          </a:p>
          <a:p>
            <a:pPr lvl="1" marL="614045" marR="808990" indent="-20129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 spc="-10">
                <a:latin typeface="Calibri"/>
                <a:cs typeface="Calibri"/>
              </a:rPr>
              <a:t>Zorbalığa</a:t>
            </a:r>
            <a:r>
              <a:rPr dirty="0" sz="1750">
                <a:latin typeface="Calibri"/>
                <a:cs typeface="Calibri"/>
              </a:rPr>
              <a:t> maruz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kalan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kişi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zorbanın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kim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olduğunu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30">
                <a:latin typeface="Calibri"/>
                <a:cs typeface="Calibri"/>
              </a:rPr>
              <a:t>bilir.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733" y="4218264"/>
            <a:ext cx="4712970" cy="22459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Dolaylı</a:t>
            </a:r>
            <a:r>
              <a:rPr dirty="0" sz="21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1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İlişkisel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ve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siber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zorbalık</a:t>
            </a:r>
            <a:endParaRPr sz="2100">
              <a:latin typeface="Calibri"/>
              <a:cs typeface="Calibri"/>
            </a:endParaRPr>
          </a:p>
          <a:p>
            <a:pPr lvl="1" marL="614045" marR="5080" indent="-20129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Amaç kişinin içinde bulunduğu </a:t>
            </a:r>
            <a:r>
              <a:rPr dirty="0" sz="1750" spc="-15">
                <a:latin typeface="Calibri"/>
                <a:cs typeface="Calibri"/>
              </a:rPr>
              <a:t>sosyal </a:t>
            </a:r>
            <a:r>
              <a:rPr dirty="0" sz="1750">
                <a:latin typeface="Calibri"/>
                <a:cs typeface="Calibri"/>
              </a:rPr>
              <a:t>ilişkileri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etkilemektir.</a:t>
            </a:r>
            <a:endParaRPr sz="17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 spc="-5">
                <a:latin typeface="Calibri"/>
                <a:cs typeface="Calibri"/>
              </a:rPr>
              <a:t>Kişiye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karşı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dolaylı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olarak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saldırı </a:t>
            </a:r>
            <a:r>
              <a:rPr dirty="0" sz="1750" spc="-25">
                <a:latin typeface="Calibri"/>
                <a:cs typeface="Calibri"/>
              </a:rPr>
              <a:t>içerir.</a:t>
            </a:r>
            <a:endParaRPr sz="1750">
              <a:latin typeface="Calibri"/>
              <a:cs typeface="Calibri"/>
            </a:endParaRPr>
          </a:p>
          <a:p>
            <a:pPr lvl="1" marL="614045" indent="-20129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>
                <a:latin typeface="Calibri"/>
                <a:cs typeface="Calibri"/>
              </a:rPr>
              <a:t>Üçüncü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kişiler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yoluyla </a:t>
            </a:r>
            <a:r>
              <a:rPr dirty="0" sz="1750" spc="-20">
                <a:latin typeface="Calibri"/>
                <a:cs typeface="Calibri"/>
              </a:rPr>
              <a:t>yapılabilir.</a:t>
            </a:r>
            <a:endParaRPr sz="1750">
              <a:latin typeface="Calibri"/>
              <a:cs typeface="Calibri"/>
            </a:endParaRPr>
          </a:p>
          <a:p>
            <a:pPr lvl="1" marL="614045" marR="552450" indent="-20129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614680" algn="l"/>
              </a:tabLst>
            </a:pPr>
            <a:r>
              <a:rPr dirty="0" sz="1750" spc="-10">
                <a:latin typeface="Calibri"/>
                <a:cs typeface="Calibri"/>
              </a:rPr>
              <a:t>Zorbalığa</a:t>
            </a:r>
            <a:r>
              <a:rPr dirty="0" sz="1750">
                <a:latin typeface="Calibri"/>
                <a:cs typeface="Calibri"/>
              </a:rPr>
              <a:t> maruz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kalan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kişi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zorbanın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kim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olduğunu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bilmeyebilir.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10755" y="2918460"/>
            <a:ext cx="1511935" cy="1472565"/>
          </a:xfrm>
          <a:custGeom>
            <a:avLst/>
            <a:gdLst/>
            <a:ahLst/>
            <a:cxnLst/>
            <a:rect l="l" t="t" r="r" b="b"/>
            <a:pathLst>
              <a:path w="1511934" h="1472564">
                <a:moveTo>
                  <a:pt x="1511808" y="1472183"/>
                </a:moveTo>
                <a:lnTo>
                  <a:pt x="0" y="1472183"/>
                </a:lnTo>
                <a:lnTo>
                  <a:pt x="776" y="1424581"/>
                </a:lnTo>
                <a:lnTo>
                  <a:pt x="3090" y="1377353"/>
                </a:lnTo>
                <a:lnTo>
                  <a:pt x="6918" y="1330523"/>
                </a:lnTo>
                <a:lnTo>
                  <a:pt x="12237" y="1284113"/>
                </a:lnTo>
                <a:lnTo>
                  <a:pt x="19023" y="1238147"/>
                </a:lnTo>
                <a:lnTo>
                  <a:pt x="27252" y="1192647"/>
                </a:lnTo>
                <a:lnTo>
                  <a:pt x="36902" y="1147636"/>
                </a:lnTo>
                <a:lnTo>
                  <a:pt x="47949" y="1103137"/>
                </a:lnTo>
                <a:lnTo>
                  <a:pt x="60369" y="1059174"/>
                </a:lnTo>
                <a:lnTo>
                  <a:pt x="74139" y="1015768"/>
                </a:lnTo>
                <a:lnTo>
                  <a:pt x="89236" y="972944"/>
                </a:lnTo>
                <a:lnTo>
                  <a:pt x="105635" y="930724"/>
                </a:lnTo>
                <a:lnTo>
                  <a:pt x="123315" y="889131"/>
                </a:lnTo>
                <a:lnTo>
                  <a:pt x="142251" y="848188"/>
                </a:lnTo>
                <a:lnTo>
                  <a:pt x="162419" y="807917"/>
                </a:lnTo>
                <a:lnTo>
                  <a:pt x="183797" y="768343"/>
                </a:lnTo>
                <a:lnTo>
                  <a:pt x="206360" y="729487"/>
                </a:lnTo>
                <a:lnTo>
                  <a:pt x="230087" y="691374"/>
                </a:lnTo>
                <a:lnTo>
                  <a:pt x="254952" y="654025"/>
                </a:lnTo>
                <a:lnTo>
                  <a:pt x="280933" y="617463"/>
                </a:lnTo>
                <a:lnTo>
                  <a:pt x="308006" y="581713"/>
                </a:lnTo>
                <a:lnTo>
                  <a:pt x="336148" y="546796"/>
                </a:lnTo>
                <a:lnTo>
                  <a:pt x="365335" y="512735"/>
                </a:lnTo>
                <a:lnTo>
                  <a:pt x="395544" y="479554"/>
                </a:lnTo>
                <a:lnTo>
                  <a:pt x="426751" y="447276"/>
                </a:lnTo>
                <a:lnTo>
                  <a:pt x="458933" y="415923"/>
                </a:lnTo>
                <a:lnTo>
                  <a:pt x="492067" y="385518"/>
                </a:lnTo>
                <a:lnTo>
                  <a:pt x="526129" y="356084"/>
                </a:lnTo>
                <a:lnTo>
                  <a:pt x="561096" y="327645"/>
                </a:lnTo>
                <a:lnTo>
                  <a:pt x="596944" y="300223"/>
                </a:lnTo>
                <a:lnTo>
                  <a:pt x="633649" y="273842"/>
                </a:lnTo>
                <a:lnTo>
                  <a:pt x="671189" y="248523"/>
                </a:lnTo>
                <a:lnTo>
                  <a:pt x="709540" y="224291"/>
                </a:lnTo>
                <a:lnTo>
                  <a:pt x="748679" y="201167"/>
                </a:lnTo>
                <a:lnTo>
                  <a:pt x="788581" y="179176"/>
                </a:lnTo>
                <a:lnTo>
                  <a:pt x="829225" y="158340"/>
                </a:lnTo>
                <a:lnTo>
                  <a:pt x="870585" y="138681"/>
                </a:lnTo>
                <a:lnTo>
                  <a:pt x="912639" y="120224"/>
                </a:lnTo>
                <a:lnTo>
                  <a:pt x="955363" y="102990"/>
                </a:lnTo>
                <a:lnTo>
                  <a:pt x="998734" y="87003"/>
                </a:lnTo>
                <a:lnTo>
                  <a:pt x="1042729" y="72286"/>
                </a:lnTo>
                <a:lnTo>
                  <a:pt x="1087324" y="58861"/>
                </a:lnTo>
                <a:lnTo>
                  <a:pt x="1132495" y="46752"/>
                </a:lnTo>
                <a:lnTo>
                  <a:pt x="1178219" y="35982"/>
                </a:lnTo>
                <a:lnTo>
                  <a:pt x="1224473" y="26573"/>
                </a:lnTo>
                <a:lnTo>
                  <a:pt x="1271233" y="18549"/>
                </a:lnTo>
                <a:lnTo>
                  <a:pt x="1318476" y="11933"/>
                </a:lnTo>
                <a:lnTo>
                  <a:pt x="1366179" y="6746"/>
                </a:lnTo>
                <a:lnTo>
                  <a:pt x="1414317" y="3013"/>
                </a:lnTo>
                <a:lnTo>
                  <a:pt x="1462868" y="757"/>
                </a:lnTo>
                <a:lnTo>
                  <a:pt x="1511808" y="0"/>
                </a:lnTo>
                <a:lnTo>
                  <a:pt x="1511808" y="1472183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95473" y="3602264"/>
            <a:ext cx="781685" cy="49784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36195">
              <a:lnSpc>
                <a:spcPts val="1720"/>
              </a:lnSpc>
              <a:spcBef>
                <a:spcPts val="390"/>
              </a:spcBef>
            </a:pP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Fiziksel </a:t>
            </a:r>
            <a:r>
              <a:rPr dirty="0" sz="1650" spc="-40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50" spc="-15" b="1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alık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10755" y="2918460"/>
            <a:ext cx="3032760" cy="1472565"/>
            <a:chOff x="6810755" y="2918460"/>
            <a:chExt cx="3032760" cy="1472565"/>
          </a:xfrm>
        </p:grpSpPr>
        <p:sp>
          <p:nvSpPr>
            <p:cNvPr id="8" name="object 8"/>
            <p:cNvSpPr/>
            <p:nvPr/>
          </p:nvSpPr>
          <p:spPr>
            <a:xfrm>
              <a:off x="6810755" y="2918460"/>
              <a:ext cx="1511935" cy="1472565"/>
            </a:xfrm>
            <a:custGeom>
              <a:avLst/>
              <a:gdLst/>
              <a:ahLst/>
              <a:cxnLst/>
              <a:rect l="l" t="t" r="r" b="b"/>
              <a:pathLst>
                <a:path w="1511934" h="1472564">
                  <a:moveTo>
                    <a:pt x="1511808" y="1472183"/>
                  </a:moveTo>
                  <a:lnTo>
                    <a:pt x="0" y="1472183"/>
                  </a:lnTo>
                  <a:lnTo>
                    <a:pt x="776" y="1424581"/>
                  </a:lnTo>
                  <a:lnTo>
                    <a:pt x="3090" y="1377353"/>
                  </a:lnTo>
                  <a:lnTo>
                    <a:pt x="6918" y="1330523"/>
                  </a:lnTo>
                  <a:lnTo>
                    <a:pt x="12237" y="1284113"/>
                  </a:lnTo>
                  <a:lnTo>
                    <a:pt x="19023" y="1238147"/>
                  </a:lnTo>
                  <a:lnTo>
                    <a:pt x="27252" y="1192647"/>
                  </a:lnTo>
                  <a:lnTo>
                    <a:pt x="36902" y="1147636"/>
                  </a:lnTo>
                  <a:lnTo>
                    <a:pt x="47949" y="1103137"/>
                  </a:lnTo>
                  <a:lnTo>
                    <a:pt x="60369" y="1059174"/>
                  </a:lnTo>
                  <a:lnTo>
                    <a:pt x="74139" y="1015768"/>
                  </a:lnTo>
                  <a:lnTo>
                    <a:pt x="89236" y="972944"/>
                  </a:lnTo>
                  <a:lnTo>
                    <a:pt x="105635" y="930724"/>
                  </a:lnTo>
                  <a:lnTo>
                    <a:pt x="123315" y="889131"/>
                  </a:lnTo>
                  <a:lnTo>
                    <a:pt x="142251" y="848188"/>
                  </a:lnTo>
                  <a:lnTo>
                    <a:pt x="162419" y="807917"/>
                  </a:lnTo>
                  <a:lnTo>
                    <a:pt x="183797" y="768343"/>
                  </a:lnTo>
                  <a:lnTo>
                    <a:pt x="206360" y="729487"/>
                  </a:lnTo>
                  <a:lnTo>
                    <a:pt x="230087" y="691374"/>
                  </a:lnTo>
                  <a:lnTo>
                    <a:pt x="254952" y="654025"/>
                  </a:lnTo>
                  <a:lnTo>
                    <a:pt x="280933" y="617463"/>
                  </a:lnTo>
                  <a:lnTo>
                    <a:pt x="308006" y="581713"/>
                  </a:lnTo>
                  <a:lnTo>
                    <a:pt x="336148" y="546796"/>
                  </a:lnTo>
                  <a:lnTo>
                    <a:pt x="365335" y="512735"/>
                  </a:lnTo>
                  <a:lnTo>
                    <a:pt x="395544" y="479554"/>
                  </a:lnTo>
                  <a:lnTo>
                    <a:pt x="426751" y="447276"/>
                  </a:lnTo>
                  <a:lnTo>
                    <a:pt x="458933" y="415923"/>
                  </a:lnTo>
                  <a:lnTo>
                    <a:pt x="492067" y="385518"/>
                  </a:lnTo>
                  <a:lnTo>
                    <a:pt x="526129" y="356084"/>
                  </a:lnTo>
                  <a:lnTo>
                    <a:pt x="561096" y="327645"/>
                  </a:lnTo>
                  <a:lnTo>
                    <a:pt x="596944" y="300223"/>
                  </a:lnTo>
                  <a:lnTo>
                    <a:pt x="633649" y="273842"/>
                  </a:lnTo>
                  <a:lnTo>
                    <a:pt x="671189" y="248523"/>
                  </a:lnTo>
                  <a:lnTo>
                    <a:pt x="709540" y="224291"/>
                  </a:lnTo>
                  <a:lnTo>
                    <a:pt x="748679" y="201167"/>
                  </a:lnTo>
                  <a:lnTo>
                    <a:pt x="788581" y="179176"/>
                  </a:lnTo>
                  <a:lnTo>
                    <a:pt x="829225" y="158340"/>
                  </a:lnTo>
                  <a:lnTo>
                    <a:pt x="870585" y="138681"/>
                  </a:lnTo>
                  <a:lnTo>
                    <a:pt x="912639" y="120224"/>
                  </a:lnTo>
                  <a:lnTo>
                    <a:pt x="955363" y="102990"/>
                  </a:lnTo>
                  <a:lnTo>
                    <a:pt x="998734" y="87003"/>
                  </a:lnTo>
                  <a:lnTo>
                    <a:pt x="1042729" y="72286"/>
                  </a:lnTo>
                  <a:lnTo>
                    <a:pt x="1087324" y="58861"/>
                  </a:lnTo>
                  <a:lnTo>
                    <a:pt x="1132495" y="46752"/>
                  </a:lnTo>
                  <a:lnTo>
                    <a:pt x="1178219" y="35982"/>
                  </a:lnTo>
                  <a:lnTo>
                    <a:pt x="1224473" y="26573"/>
                  </a:lnTo>
                  <a:lnTo>
                    <a:pt x="1271233" y="18549"/>
                  </a:lnTo>
                  <a:lnTo>
                    <a:pt x="1318476" y="11933"/>
                  </a:lnTo>
                  <a:lnTo>
                    <a:pt x="1366179" y="6746"/>
                  </a:lnTo>
                  <a:lnTo>
                    <a:pt x="1414317" y="3013"/>
                  </a:lnTo>
                  <a:lnTo>
                    <a:pt x="1462868" y="757"/>
                  </a:lnTo>
                  <a:lnTo>
                    <a:pt x="1511808" y="0"/>
                  </a:lnTo>
                  <a:lnTo>
                    <a:pt x="1511808" y="1472183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69807" y="2918460"/>
              <a:ext cx="1473835" cy="1472565"/>
            </a:xfrm>
            <a:custGeom>
              <a:avLst/>
              <a:gdLst/>
              <a:ahLst/>
              <a:cxnLst/>
              <a:rect l="l" t="t" r="r" b="b"/>
              <a:pathLst>
                <a:path w="1473834" h="1472564">
                  <a:moveTo>
                    <a:pt x="1473707" y="1472183"/>
                  </a:moveTo>
                  <a:lnTo>
                    <a:pt x="0" y="1472183"/>
                  </a:lnTo>
                  <a:lnTo>
                    <a:pt x="0" y="0"/>
                  </a:lnTo>
                  <a:lnTo>
                    <a:pt x="48640" y="787"/>
                  </a:lnTo>
                  <a:lnTo>
                    <a:pt x="96886" y="3135"/>
                  </a:lnTo>
                  <a:lnTo>
                    <a:pt x="144715" y="7017"/>
                  </a:lnTo>
                  <a:lnTo>
                    <a:pt x="192101" y="12410"/>
                  </a:lnTo>
                  <a:lnTo>
                    <a:pt x="239021" y="19289"/>
                  </a:lnTo>
                  <a:lnTo>
                    <a:pt x="285449" y="27630"/>
                  </a:lnTo>
                  <a:lnTo>
                    <a:pt x="331363" y="37409"/>
                  </a:lnTo>
                  <a:lnTo>
                    <a:pt x="376737" y="48601"/>
                  </a:lnTo>
                  <a:lnTo>
                    <a:pt x="421548" y="61181"/>
                  </a:lnTo>
                  <a:lnTo>
                    <a:pt x="465770" y="75127"/>
                  </a:lnTo>
                  <a:lnTo>
                    <a:pt x="509381" y="90412"/>
                  </a:lnTo>
                  <a:lnTo>
                    <a:pt x="552354" y="107013"/>
                  </a:lnTo>
                  <a:lnTo>
                    <a:pt x="594667" y="124906"/>
                  </a:lnTo>
                  <a:lnTo>
                    <a:pt x="636295" y="144066"/>
                  </a:lnTo>
                  <a:lnTo>
                    <a:pt x="677213" y="164468"/>
                  </a:lnTo>
                  <a:lnTo>
                    <a:pt x="717398" y="186089"/>
                  </a:lnTo>
                  <a:lnTo>
                    <a:pt x="756824" y="208904"/>
                  </a:lnTo>
                  <a:lnTo>
                    <a:pt x="795469" y="232888"/>
                  </a:lnTo>
                  <a:lnTo>
                    <a:pt x="833306" y="258018"/>
                  </a:lnTo>
                  <a:lnTo>
                    <a:pt x="870313" y="284268"/>
                  </a:lnTo>
                  <a:lnTo>
                    <a:pt x="906465" y="311615"/>
                  </a:lnTo>
                  <a:lnTo>
                    <a:pt x="941737" y="340035"/>
                  </a:lnTo>
                  <a:lnTo>
                    <a:pt x="976106" y="369502"/>
                  </a:lnTo>
                  <a:lnTo>
                    <a:pt x="1009546" y="399992"/>
                  </a:lnTo>
                  <a:lnTo>
                    <a:pt x="1042034" y="431482"/>
                  </a:lnTo>
                  <a:lnTo>
                    <a:pt x="1073546" y="463946"/>
                  </a:lnTo>
                  <a:lnTo>
                    <a:pt x="1104057" y="497361"/>
                  </a:lnTo>
                  <a:lnTo>
                    <a:pt x="1133542" y="531702"/>
                  </a:lnTo>
                  <a:lnTo>
                    <a:pt x="1161979" y="566945"/>
                  </a:lnTo>
                  <a:lnTo>
                    <a:pt x="1189341" y="603065"/>
                  </a:lnTo>
                  <a:lnTo>
                    <a:pt x="1215606" y="640037"/>
                  </a:lnTo>
                  <a:lnTo>
                    <a:pt x="1240748" y="677839"/>
                  </a:lnTo>
                  <a:lnTo>
                    <a:pt x="1264743" y="716444"/>
                  </a:lnTo>
                  <a:lnTo>
                    <a:pt x="1287568" y="755830"/>
                  </a:lnTo>
                  <a:lnTo>
                    <a:pt x="1309198" y="795971"/>
                  </a:lnTo>
                  <a:lnTo>
                    <a:pt x="1329608" y="836843"/>
                  </a:lnTo>
                  <a:lnTo>
                    <a:pt x="1348774" y="878422"/>
                  </a:lnTo>
                  <a:lnTo>
                    <a:pt x="1366672" y="920684"/>
                  </a:lnTo>
                  <a:lnTo>
                    <a:pt x="1383278" y="963603"/>
                  </a:lnTo>
                  <a:lnTo>
                    <a:pt x="1398568" y="1007156"/>
                  </a:lnTo>
                  <a:lnTo>
                    <a:pt x="1412517" y="1051319"/>
                  </a:lnTo>
                  <a:lnTo>
                    <a:pt x="1425100" y="1096066"/>
                  </a:lnTo>
                  <a:lnTo>
                    <a:pt x="1436294" y="1141375"/>
                  </a:lnTo>
                  <a:lnTo>
                    <a:pt x="1446074" y="1187219"/>
                  </a:lnTo>
                  <a:lnTo>
                    <a:pt x="1454416" y="1233575"/>
                  </a:lnTo>
                  <a:lnTo>
                    <a:pt x="1461296" y="1280419"/>
                  </a:lnTo>
                  <a:lnTo>
                    <a:pt x="1466690" y="1327726"/>
                  </a:lnTo>
                  <a:lnTo>
                    <a:pt x="1470572" y="1375472"/>
                  </a:lnTo>
                  <a:lnTo>
                    <a:pt x="1472919" y="1423633"/>
                  </a:lnTo>
                  <a:lnTo>
                    <a:pt x="1473707" y="147218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500357" y="3602264"/>
            <a:ext cx="781685" cy="49784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149225">
              <a:lnSpc>
                <a:spcPts val="1720"/>
              </a:lnSpc>
              <a:spcBef>
                <a:spcPts val="390"/>
              </a:spcBef>
            </a:pP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Sözel </a:t>
            </a:r>
            <a:r>
              <a:rPr dirty="0" sz="1650" spc="1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50" spc="-15" b="1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alık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69807" y="4459223"/>
            <a:ext cx="1473835" cy="1472565"/>
          </a:xfrm>
          <a:custGeom>
            <a:avLst/>
            <a:gdLst/>
            <a:ahLst/>
            <a:cxnLst/>
            <a:rect l="l" t="t" r="r" b="b"/>
            <a:pathLst>
              <a:path w="1473834" h="1472564">
                <a:moveTo>
                  <a:pt x="0" y="1472183"/>
                </a:moveTo>
                <a:lnTo>
                  <a:pt x="0" y="0"/>
                </a:lnTo>
                <a:lnTo>
                  <a:pt x="1473707" y="0"/>
                </a:lnTo>
                <a:lnTo>
                  <a:pt x="1472919" y="48638"/>
                </a:lnTo>
                <a:lnTo>
                  <a:pt x="1470572" y="96879"/>
                </a:lnTo>
                <a:lnTo>
                  <a:pt x="1466690" y="144699"/>
                </a:lnTo>
                <a:lnTo>
                  <a:pt x="1461296" y="192073"/>
                </a:lnTo>
                <a:lnTo>
                  <a:pt x="1454416" y="238978"/>
                </a:lnTo>
                <a:lnTo>
                  <a:pt x="1446074" y="285389"/>
                </a:lnTo>
                <a:lnTo>
                  <a:pt x="1436294" y="331282"/>
                </a:lnTo>
                <a:lnTo>
                  <a:pt x="1425100" y="376633"/>
                </a:lnTo>
                <a:lnTo>
                  <a:pt x="1412517" y="421417"/>
                </a:lnTo>
                <a:lnTo>
                  <a:pt x="1398568" y="465612"/>
                </a:lnTo>
                <a:lnTo>
                  <a:pt x="1383278" y="509192"/>
                </a:lnTo>
                <a:lnTo>
                  <a:pt x="1366672" y="552133"/>
                </a:lnTo>
                <a:lnTo>
                  <a:pt x="1348774" y="594412"/>
                </a:lnTo>
                <a:lnTo>
                  <a:pt x="1329608" y="636003"/>
                </a:lnTo>
                <a:lnTo>
                  <a:pt x="1309198" y="676884"/>
                </a:lnTo>
                <a:lnTo>
                  <a:pt x="1287568" y="717029"/>
                </a:lnTo>
                <a:lnTo>
                  <a:pt x="1264743" y="756415"/>
                </a:lnTo>
                <a:lnTo>
                  <a:pt x="1240748" y="795018"/>
                </a:lnTo>
                <a:lnTo>
                  <a:pt x="1215606" y="832813"/>
                </a:lnTo>
                <a:lnTo>
                  <a:pt x="1189341" y="869777"/>
                </a:lnTo>
                <a:lnTo>
                  <a:pt x="1161979" y="905884"/>
                </a:lnTo>
                <a:lnTo>
                  <a:pt x="1133542" y="941111"/>
                </a:lnTo>
                <a:lnTo>
                  <a:pt x="1104057" y="975435"/>
                </a:lnTo>
                <a:lnTo>
                  <a:pt x="1073546" y="1008830"/>
                </a:lnTo>
                <a:lnTo>
                  <a:pt x="1042034" y="1041272"/>
                </a:lnTo>
                <a:lnTo>
                  <a:pt x="1009546" y="1072738"/>
                </a:lnTo>
                <a:lnTo>
                  <a:pt x="976106" y="1103203"/>
                </a:lnTo>
                <a:lnTo>
                  <a:pt x="941737" y="1132644"/>
                </a:lnTo>
                <a:lnTo>
                  <a:pt x="906465" y="1161035"/>
                </a:lnTo>
                <a:lnTo>
                  <a:pt x="870313" y="1188353"/>
                </a:lnTo>
                <a:lnTo>
                  <a:pt x="833306" y="1214574"/>
                </a:lnTo>
                <a:lnTo>
                  <a:pt x="795469" y="1239674"/>
                </a:lnTo>
                <a:lnTo>
                  <a:pt x="756824" y="1263628"/>
                </a:lnTo>
                <a:lnTo>
                  <a:pt x="717398" y="1286412"/>
                </a:lnTo>
                <a:lnTo>
                  <a:pt x="677213" y="1308003"/>
                </a:lnTo>
                <a:lnTo>
                  <a:pt x="636295" y="1328375"/>
                </a:lnTo>
                <a:lnTo>
                  <a:pt x="594667" y="1347505"/>
                </a:lnTo>
                <a:lnTo>
                  <a:pt x="552354" y="1365370"/>
                </a:lnTo>
                <a:lnTo>
                  <a:pt x="509381" y="1381943"/>
                </a:lnTo>
                <a:lnTo>
                  <a:pt x="465770" y="1397202"/>
                </a:lnTo>
                <a:lnTo>
                  <a:pt x="421548" y="1411123"/>
                </a:lnTo>
                <a:lnTo>
                  <a:pt x="376737" y="1423680"/>
                </a:lnTo>
                <a:lnTo>
                  <a:pt x="331363" y="1434851"/>
                </a:lnTo>
                <a:lnTo>
                  <a:pt x="285449" y="1444611"/>
                </a:lnTo>
                <a:lnTo>
                  <a:pt x="239021" y="1452935"/>
                </a:lnTo>
                <a:lnTo>
                  <a:pt x="192101" y="1459800"/>
                </a:lnTo>
                <a:lnTo>
                  <a:pt x="144715" y="1465181"/>
                </a:lnTo>
                <a:lnTo>
                  <a:pt x="96886" y="1469055"/>
                </a:lnTo>
                <a:lnTo>
                  <a:pt x="48640" y="1471397"/>
                </a:lnTo>
                <a:lnTo>
                  <a:pt x="0" y="1472183"/>
                </a:lnTo>
                <a:close/>
              </a:path>
            </a:pathLst>
          </a:custGeom>
          <a:solidFill>
            <a:srgbClr val="C4591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8110728" y="2918460"/>
            <a:ext cx="1732914" cy="1472565"/>
            <a:chOff x="8110728" y="2918460"/>
            <a:chExt cx="1732914" cy="1472565"/>
          </a:xfrm>
        </p:grpSpPr>
        <p:sp>
          <p:nvSpPr>
            <p:cNvPr id="13" name="object 13"/>
            <p:cNvSpPr/>
            <p:nvPr/>
          </p:nvSpPr>
          <p:spPr>
            <a:xfrm>
              <a:off x="8369807" y="2918460"/>
              <a:ext cx="1473835" cy="1472565"/>
            </a:xfrm>
            <a:custGeom>
              <a:avLst/>
              <a:gdLst/>
              <a:ahLst/>
              <a:cxnLst/>
              <a:rect l="l" t="t" r="r" b="b"/>
              <a:pathLst>
                <a:path w="1473834" h="1472564">
                  <a:moveTo>
                    <a:pt x="1473707" y="1472183"/>
                  </a:moveTo>
                  <a:lnTo>
                    <a:pt x="0" y="1472183"/>
                  </a:lnTo>
                  <a:lnTo>
                    <a:pt x="0" y="0"/>
                  </a:lnTo>
                  <a:lnTo>
                    <a:pt x="48640" y="787"/>
                  </a:lnTo>
                  <a:lnTo>
                    <a:pt x="96886" y="3135"/>
                  </a:lnTo>
                  <a:lnTo>
                    <a:pt x="144715" y="7017"/>
                  </a:lnTo>
                  <a:lnTo>
                    <a:pt x="192101" y="12410"/>
                  </a:lnTo>
                  <a:lnTo>
                    <a:pt x="239021" y="19289"/>
                  </a:lnTo>
                  <a:lnTo>
                    <a:pt x="285449" y="27630"/>
                  </a:lnTo>
                  <a:lnTo>
                    <a:pt x="331363" y="37409"/>
                  </a:lnTo>
                  <a:lnTo>
                    <a:pt x="376737" y="48601"/>
                  </a:lnTo>
                  <a:lnTo>
                    <a:pt x="421548" y="61181"/>
                  </a:lnTo>
                  <a:lnTo>
                    <a:pt x="465770" y="75127"/>
                  </a:lnTo>
                  <a:lnTo>
                    <a:pt x="509381" y="90412"/>
                  </a:lnTo>
                  <a:lnTo>
                    <a:pt x="552354" y="107013"/>
                  </a:lnTo>
                  <a:lnTo>
                    <a:pt x="594667" y="124906"/>
                  </a:lnTo>
                  <a:lnTo>
                    <a:pt x="636295" y="144066"/>
                  </a:lnTo>
                  <a:lnTo>
                    <a:pt x="677213" y="164468"/>
                  </a:lnTo>
                  <a:lnTo>
                    <a:pt x="717398" y="186089"/>
                  </a:lnTo>
                  <a:lnTo>
                    <a:pt x="756824" y="208904"/>
                  </a:lnTo>
                  <a:lnTo>
                    <a:pt x="795469" y="232888"/>
                  </a:lnTo>
                  <a:lnTo>
                    <a:pt x="833306" y="258018"/>
                  </a:lnTo>
                  <a:lnTo>
                    <a:pt x="870313" y="284268"/>
                  </a:lnTo>
                  <a:lnTo>
                    <a:pt x="906465" y="311615"/>
                  </a:lnTo>
                  <a:lnTo>
                    <a:pt x="941737" y="340035"/>
                  </a:lnTo>
                  <a:lnTo>
                    <a:pt x="976106" y="369502"/>
                  </a:lnTo>
                  <a:lnTo>
                    <a:pt x="1009546" y="399992"/>
                  </a:lnTo>
                  <a:lnTo>
                    <a:pt x="1042034" y="431482"/>
                  </a:lnTo>
                  <a:lnTo>
                    <a:pt x="1073546" y="463946"/>
                  </a:lnTo>
                  <a:lnTo>
                    <a:pt x="1104057" y="497361"/>
                  </a:lnTo>
                  <a:lnTo>
                    <a:pt x="1133542" y="531702"/>
                  </a:lnTo>
                  <a:lnTo>
                    <a:pt x="1161979" y="566945"/>
                  </a:lnTo>
                  <a:lnTo>
                    <a:pt x="1189341" y="603065"/>
                  </a:lnTo>
                  <a:lnTo>
                    <a:pt x="1215606" y="640037"/>
                  </a:lnTo>
                  <a:lnTo>
                    <a:pt x="1240748" y="677839"/>
                  </a:lnTo>
                  <a:lnTo>
                    <a:pt x="1264743" y="716444"/>
                  </a:lnTo>
                  <a:lnTo>
                    <a:pt x="1287568" y="755830"/>
                  </a:lnTo>
                  <a:lnTo>
                    <a:pt x="1309198" y="795971"/>
                  </a:lnTo>
                  <a:lnTo>
                    <a:pt x="1329608" y="836843"/>
                  </a:lnTo>
                  <a:lnTo>
                    <a:pt x="1348774" y="878422"/>
                  </a:lnTo>
                  <a:lnTo>
                    <a:pt x="1366672" y="920684"/>
                  </a:lnTo>
                  <a:lnTo>
                    <a:pt x="1383278" y="963603"/>
                  </a:lnTo>
                  <a:lnTo>
                    <a:pt x="1398568" y="1007156"/>
                  </a:lnTo>
                  <a:lnTo>
                    <a:pt x="1412517" y="1051319"/>
                  </a:lnTo>
                  <a:lnTo>
                    <a:pt x="1425100" y="1096066"/>
                  </a:lnTo>
                  <a:lnTo>
                    <a:pt x="1436294" y="1141375"/>
                  </a:lnTo>
                  <a:lnTo>
                    <a:pt x="1446074" y="1187219"/>
                  </a:lnTo>
                  <a:lnTo>
                    <a:pt x="1454416" y="1233575"/>
                  </a:lnTo>
                  <a:lnTo>
                    <a:pt x="1461296" y="1280419"/>
                  </a:lnTo>
                  <a:lnTo>
                    <a:pt x="1466690" y="1327726"/>
                  </a:lnTo>
                  <a:lnTo>
                    <a:pt x="1470572" y="1375472"/>
                  </a:lnTo>
                  <a:lnTo>
                    <a:pt x="1472919" y="1423633"/>
                  </a:lnTo>
                  <a:lnTo>
                    <a:pt x="1473707" y="147218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4148327"/>
              <a:ext cx="464819" cy="1920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500357" y="4710160"/>
            <a:ext cx="781685" cy="49784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5080" indent="36195">
              <a:lnSpc>
                <a:spcPts val="1720"/>
              </a:lnSpc>
              <a:spcBef>
                <a:spcPts val="390"/>
              </a:spcBef>
            </a:pP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İlişkisel </a:t>
            </a:r>
            <a:r>
              <a:rPr dirty="0" sz="1650" spc="-40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50" spc="-15" b="1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alık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829044" y="4459223"/>
            <a:ext cx="3014980" cy="1472565"/>
            <a:chOff x="6829044" y="4459223"/>
            <a:chExt cx="3014980" cy="1472565"/>
          </a:xfrm>
        </p:grpSpPr>
        <p:sp>
          <p:nvSpPr>
            <p:cNvPr id="17" name="object 17"/>
            <p:cNvSpPr/>
            <p:nvPr/>
          </p:nvSpPr>
          <p:spPr>
            <a:xfrm>
              <a:off x="8369807" y="4459223"/>
              <a:ext cx="1473835" cy="1472565"/>
            </a:xfrm>
            <a:custGeom>
              <a:avLst/>
              <a:gdLst/>
              <a:ahLst/>
              <a:cxnLst/>
              <a:rect l="l" t="t" r="r" b="b"/>
              <a:pathLst>
                <a:path w="1473834" h="1472564">
                  <a:moveTo>
                    <a:pt x="0" y="1472183"/>
                  </a:moveTo>
                  <a:lnTo>
                    <a:pt x="0" y="0"/>
                  </a:lnTo>
                  <a:lnTo>
                    <a:pt x="1473707" y="0"/>
                  </a:lnTo>
                  <a:lnTo>
                    <a:pt x="1472919" y="48638"/>
                  </a:lnTo>
                  <a:lnTo>
                    <a:pt x="1470572" y="96879"/>
                  </a:lnTo>
                  <a:lnTo>
                    <a:pt x="1466690" y="144699"/>
                  </a:lnTo>
                  <a:lnTo>
                    <a:pt x="1461296" y="192073"/>
                  </a:lnTo>
                  <a:lnTo>
                    <a:pt x="1454416" y="238978"/>
                  </a:lnTo>
                  <a:lnTo>
                    <a:pt x="1446074" y="285389"/>
                  </a:lnTo>
                  <a:lnTo>
                    <a:pt x="1436294" y="331282"/>
                  </a:lnTo>
                  <a:lnTo>
                    <a:pt x="1425100" y="376633"/>
                  </a:lnTo>
                  <a:lnTo>
                    <a:pt x="1412517" y="421417"/>
                  </a:lnTo>
                  <a:lnTo>
                    <a:pt x="1398568" y="465612"/>
                  </a:lnTo>
                  <a:lnTo>
                    <a:pt x="1383278" y="509192"/>
                  </a:lnTo>
                  <a:lnTo>
                    <a:pt x="1366672" y="552133"/>
                  </a:lnTo>
                  <a:lnTo>
                    <a:pt x="1348774" y="594412"/>
                  </a:lnTo>
                  <a:lnTo>
                    <a:pt x="1329608" y="636003"/>
                  </a:lnTo>
                  <a:lnTo>
                    <a:pt x="1309198" y="676884"/>
                  </a:lnTo>
                  <a:lnTo>
                    <a:pt x="1287568" y="717029"/>
                  </a:lnTo>
                  <a:lnTo>
                    <a:pt x="1264743" y="756415"/>
                  </a:lnTo>
                  <a:lnTo>
                    <a:pt x="1240748" y="795018"/>
                  </a:lnTo>
                  <a:lnTo>
                    <a:pt x="1215606" y="832813"/>
                  </a:lnTo>
                  <a:lnTo>
                    <a:pt x="1189341" y="869777"/>
                  </a:lnTo>
                  <a:lnTo>
                    <a:pt x="1161979" y="905884"/>
                  </a:lnTo>
                  <a:lnTo>
                    <a:pt x="1133542" y="941111"/>
                  </a:lnTo>
                  <a:lnTo>
                    <a:pt x="1104057" y="975435"/>
                  </a:lnTo>
                  <a:lnTo>
                    <a:pt x="1073546" y="1008830"/>
                  </a:lnTo>
                  <a:lnTo>
                    <a:pt x="1042034" y="1041272"/>
                  </a:lnTo>
                  <a:lnTo>
                    <a:pt x="1009546" y="1072738"/>
                  </a:lnTo>
                  <a:lnTo>
                    <a:pt x="976106" y="1103203"/>
                  </a:lnTo>
                  <a:lnTo>
                    <a:pt x="941737" y="1132644"/>
                  </a:lnTo>
                  <a:lnTo>
                    <a:pt x="906465" y="1161035"/>
                  </a:lnTo>
                  <a:lnTo>
                    <a:pt x="870313" y="1188353"/>
                  </a:lnTo>
                  <a:lnTo>
                    <a:pt x="833306" y="1214574"/>
                  </a:lnTo>
                  <a:lnTo>
                    <a:pt x="795469" y="1239674"/>
                  </a:lnTo>
                  <a:lnTo>
                    <a:pt x="756824" y="1263628"/>
                  </a:lnTo>
                  <a:lnTo>
                    <a:pt x="717398" y="1286412"/>
                  </a:lnTo>
                  <a:lnTo>
                    <a:pt x="677213" y="1308003"/>
                  </a:lnTo>
                  <a:lnTo>
                    <a:pt x="636295" y="1328375"/>
                  </a:lnTo>
                  <a:lnTo>
                    <a:pt x="594667" y="1347505"/>
                  </a:lnTo>
                  <a:lnTo>
                    <a:pt x="552354" y="1365370"/>
                  </a:lnTo>
                  <a:lnTo>
                    <a:pt x="509381" y="1381943"/>
                  </a:lnTo>
                  <a:lnTo>
                    <a:pt x="465770" y="1397202"/>
                  </a:lnTo>
                  <a:lnTo>
                    <a:pt x="421548" y="1411123"/>
                  </a:lnTo>
                  <a:lnTo>
                    <a:pt x="376737" y="1423680"/>
                  </a:lnTo>
                  <a:lnTo>
                    <a:pt x="331363" y="1434851"/>
                  </a:lnTo>
                  <a:lnTo>
                    <a:pt x="285449" y="1444611"/>
                  </a:lnTo>
                  <a:lnTo>
                    <a:pt x="239021" y="1452935"/>
                  </a:lnTo>
                  <a:lnTo>
                    <a:pt x="192101" y="1459800"/>
                  </a:lnTo>
                  <a:lnTo>
                    <a:pt x="144715" y="1465181"/>
                  </a:lnTo>
                  <a:lnTo>
                    <a:pt x="96886" y="1469055"/>
                  </a:lnTo>
                  <a:lnTo>
                    <a:pt x="48640" y="1471397"/>
                  </a:lnTo>
                  <a:lnTo>
                    <a:pt x="0" y="1472183"/>
                  </a:lnTo>
                  <a:close/>
                </a:path>
              </a:pathLst>
            </a:custGeom>
            <a:solidFill>
              <a:srgbClr val="C459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829044" y="4459223"/>
              <a:ext cx="1473835" cy="1472565"/>
            </a:xfrm>
            <a:custGeom>
              <a:avLst/>
              <a:gdLst/>
              <a:ahLst/>
              <a:cxnLst/>
              <a:rect l="l" t="t" r="r" b="b"/>
              <a:pathLst>
                <a:path w="1473834" h="1472564">
                  <a:moveTo>
                    <a:pt x="1473707" y="1472183"/>
                  </a:moveTo>
                  <a:lnTo>
                    <a:pt x="1425067" y="1471397"/>
                  </a:lnTo>
                  <a:lnTo>
                    <a:pt x="1376821" y="1469055"/>
                  </a:lnTo>
                  <a:lnTo>
                    <a:pt x="1328992" y="1465181"/>
                  </a:lnTo>
                  <a:lnTo>
                    <a:pt x="1281606" y="1459800"/>
                  </a:lnTo>
                  <a:lnTo>
                    <a:pt x="1234686" y="1452935"/>
                  </a:lnTo>
                  <a:lnTo>
                    <a:pt x="1188257" y="1444611"/>
                  </a:lnTo>
                  <a:lnTo>
                    <a:pt x="1142344" y="1434851"/>
                  </a:lnTo>
                  <a:lnTo>
                    <a:pt x="1096969" y="1423680"/>
                  </a:lnTo>
                  <a:lnTo>
                    <a:pt x="1052159" y="1411123"/>
                  </a:lnTo>
                  <a:lnTo>
                    <a:pt x="1007936" y="1397202"/>
                  </a:lnTo>
                  <a:lnTo>
                    <a:pt x="964326" y="1381943"/>
                  </a:lnTo>
                  <a:lnTo>
                    <a:pt x="921352" y="1365370"/>
                  </a:lnTo>
                  <a:lnTo>
                    <a:pt x="879039" y="1347505"/>
                  </a:lnTo>
                  <a:lnTo>
                    <a:pt x="837412" y="1328375"/>
                  </a:lnTo>
                  <a:lnTo>
                    <a:pt x="796493" y="1308003"/>
                  </a:lnTo>
                  <a:lnTo>
                    <a:pt x="756309" y="1286412"/>
                  </a:lnTo>
                  <a:lnTo>
                    <a:pt x="716882" y="1263628"/>
                  </a:lnTo>
                  <a:lnTo>
                    <a:pt x="678238" y="1239674"/>
                  </a:lnTo>
                  <a:lnTo>
                    <a:pt x="640400" y="1214574"/>
                  </a:lnTo>
                  <a:lnTo>
                    <a:pt x="603394" y="1188353"/>
                  </a:lnTo>
                  <a:lnTo>
                    <a:pt x="567242" y="1161035"/>
                  </a:lnTo>
                  <a:lnTo>
                    <a:pt x="531970" y="1132644"/>
                  </a:lnTo>
                  <a:lnTo>
                    <a:pt x="497601" y="1103203"/>
                  </a:lnTo>
                  <a:lnTo>
                    <a:pt x="464161" y="1072738"/>
                  </a:lnTo>
                  <a:lnTo>
                    <a:pt x="431672" y="1041272"/>
                  </a:lnTo>
                  <a:lnTo>
                    <a:pt x="400161" y="1008830"/>
                  </a:lnTo>
                  <a:lnTo>
                    <a:pt x="369650" y="975435"/>
                  </a:lnTo>
                  <a:lnTo>
                    <a:pt x="340164" y="941111"/>
                  </a:lnTo>
                  <a:lnTo>
                    <a:pt x="311728" y="905884"/>
                  </a:lnTo>
                  <a:lnTo>
                    <a:pt x="284366" y="869777"/>
                  </a:lnTo>
                  <a:lnTo>
                    <a:pt x="258101" y="832813"/>
                  </a:lnTo>
                  <a:lnTo>
                    <a:pt x="232959" y="795018"/>
                  </a:lnTo>
                  <a:lnTo>
                    <a:pt x="208963" y="756415"/>
                  </a:lnTo>
                  <a:lnTo>
                    <a:pt x="186139" y="717029"/>
                  </a:lnTo>
                  <a:lnTo>
                    <a:pt x="164509" y="676884"/>
                  </a:lnTo>
                  <a:lnTo>
                    <a:pt x="144099" y="636003"/>
                  </a:lnTo>
                  <a:lnTo>
                    <a:pt x="124933" y="594412"/>
                  </a:lnTo>
                  <a:lnTo>
                    <a:pt x="107034" y="552133"/>
                  </a:lnTo>
                  <a:lnTo>
                    <a:pt x="90428" y="509192"/>
                  </a:lnTo>
                  <a:lnTo>
                    <a:pt x="75139" y="465612"/>
                  </a:lnTo>
                  <a:lnTo>
                    <a:pt x="61190" y="421417"/>
                  </a:lnTo>
                  <a:lnTo>
                    <a:pt x="48607" y="376633"/>
                  </a:lnTo>
                  <a:lnTo>
                    <a:pt x="37413" y="331282"/>
                  </a:lnTo>
                  <a:lnTo>
                    <a:pt x="27633" y="285389"/>
                  </a:lnTo>
                  <a:lnTo>
                    <a:pt x="19290" y="238978"/>
                  </a:lnTo>
                  <a:lnTo>
                    <a:pt x="12410" y="192073"/>
                  </a:lnTo>
                  <a:lnTo>
                    <a:pt x="7017" y="144699"/>
                  </a:lnTo>
                  <a:lnTo>
                    <a:pt x="3135" y="96879"/>
                  </a:lnTo>
                  <a:lnTo>
                    <a:pt x="787" y="48638"/>
                  </a:lnTo>
                  <a:lnTo>
                    <a:pt x="0" y="0"/>
                  </a:lnTo>
                  <a:lnTo>
                    <a:pt x="1473707" y="0"/>
                  </a:lnTo>
                  <a:lnTo>
                    <a:pt x="1473707" y="147218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390882" y="4618475"/>
            <a:ext cx="781685" cy="632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9225">
              <a:lnSpc>
                <a:spcPct val="120600"/>
              </a:lnSpc>
              <a:spcBef>
                <a:spcPts val="95"/>
              </a:spcBef>
            </a:pP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Siber </a:t>
            </a:r>
            <a:r>
              <a:rPr dirty="0" sz="1650" spc="1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50" spc="-15" b="1" i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50" spc="20" b="1" i="1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1650" spc="5" b="1" i="1">
                <a:solidFill>
                  <a:srgbClr val="FFFFFF"/>
                </a:solidFill>
                <a:latin typeface="Times New Roman"/>
                <a:cs typeface="Times New Roman"/>
              </a:rPr>
              <a:t>alık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29044" y="4459223"/>
            <a:ext cx="1755775" cy="1472565"/>
            <a:chOff x="6829044" y="4459223"/>
            <a:chExt cx="1755775" cy="1472565"/>
          </a:xfrm>
        </p:grpSpPr>
        <p:sp>
          <p:nvSpPr>
            <p:cNvPr id="21" name="object 21"/>
            <p:cNvSpPr/>
            <p:nvPr/>
          </p:nvSpPr>
          <p:spPr>
            <a:xfrm>
              <a:off x="6829044" y="4459223"/>
              <a:ext cx="1473835" cy="1472565"/>
            </a:xfrm>
            <a:custGeom>
              <a:avLst/>
              <a:gdLst/>
              <a:ahLst/>
              <a:cxnLst/>
              <a:rect l="l" t="t" r="r" b="b"/>
              <a:pathLst>
                <a:path w="1473834" h="1472564">
                  <a:moveTo>
                    <a:pt x="1473707" y="1472183"/>
                  </a:moveTo>
                  <a:lnTo>
                    <a:pt x="1425067" y="1471397"/>
                  </a:lnTo>
                  <a:lnTo>
                    <a:pt x="1376821" y="1469055"/>
                  </a:lnTo>
                  <a:lnTo>
                    <a:pt x="1328992" y="1465181"/>
                  </a:lnTo>
                  <a:lnTo>
                    <a:pt x="1281606" y="1459800"/>
                  </a:lnTo>
                  <a:lnTo>
                    <a:pt x="1234686" y="1452935"/>
                  </a:lnTo>
                  <a:lnTo>
                    <a:pt x="1188257" y="1444611"/>
                  </a:lnTo>
                  <a:lnTo>
                    <a:pt x="1142344" y="1434851"/>
                  </a:lnTo>
                  <a:lnTo>
                    <a:pt x="1096969" y="1423680"/>
                  </a:lnTo>
                  <a:lnTo>
                    <a:pt x="1052159" y="1411123"/>
                  </a:lnTo>
                  <a:lnTo>
                    <a:pt x="1007936" y="1397202"/>
                  </a:lnTo>
                  <a:lnTo>
                    <a:pt x="964326" y="1381943"/>
                  </a:lnTo>
                  <a:lnTo>
                    <a:pt x="921352" y="1365370"/>
                  </a:lnTo>
                  <a:lnTo>
                    <a:pt x="879039" y="1347505"/>
                  </a:lnTo>
                  <a:lnTo>
                    <a:pt x="837412" y="1328375"/>
                  </a:lnTo>
                  <a:lnTo>
                    <a:pt x="796493" y="1308003"/>
                  </a:lnTo>
                  <a:lnTo>
                    <a:pt x="756309" y="1286412"/>
                  </a:lnTo>
                  <a:lnTo>
                    <a:pt x="716882" y="1263628"/>
                  </a:lnTo>
                  <a:lnTo>
                    <a:pt x="678238" y="1239674"/>
                  </a:lnTo>
                  <a:lnTo>
                    <a:pt x="640400" y="1214574"/>
                  </a:lnTo>
                  <a:lnTo>
                    <a:pt x="603394" y="1188353"/>
                  </a:lnTo>
                  <a:lnTo>
                    <a:pt x="567242" y="1161035"/>
                  </a:lnTo>
                  <a:lnTo>
                    <a:pt x="531970" y="1132644"/>
                  </a:lnTo>
                  <a:lnTo>
                    <a:pt x="497601" y="1103203"/>
                  </a:lnTo>
                  <a:lnTo>
                    <a:pt x="464161" y="1072738"/>
                  </a:lnTo>
                  <a:lnTo>
                    <a:pt x="431672" y="1041272"/>
                  </a:lnTo>
                  <a:lnTo>
                    <a:pt x="400161" y="1008830"/>
                  </a:lnTo>
                  <a:lnTo>
                    <a:pt x="369650" y="975435"/>
                  </a:lnTo>
                  <a:lnTo>
                    <a:pt x="340164" y="941111"/>
                  </a:lnTo>
                  <a:lnTo>
                    <a:pt x="311728" y="905884"/>
                  </a:lnTo>
                  <a:lnTo>
                    <a:pt x="284366" y="869777"/>
                  </a:lnTo>
                  <a:lnTo>
                    <a:pt x="258101" y="832813"/>
                  </a:lnTo>
                  <a:lnTo>
                    <a:pt x="232959" y="795018"/>
                  </a:lnTo>
                  <a:lnTo>
                    <a:pt x="208963" y="756415"/>
                  </a:lnTo>
                  <a:lnTo>
                    <a:pt x="186139" y="717029"/>
                  </a:lnTo>
                  <a:lnTo>
                    <a:pt x="164509" y="676884"/>
                  </a:lnTo>
                  <a:lnTo>
                    <a:pt x="144099" y="636003"/>
                  </a:lnTo>
                  <a:lnTo>
                    <a:pt x="124933" y="594412"/>
                  </a:lnTo>
                  <a:lnTo>
                    <a:pt x="107034" y="552133"/>
                  </a:lnTo>
                  <a:lnTo>
                    <a:pt x="90428" y="509192"/>
                  </a:lnTo>
                  <a:lnTo>
                    <a:pt x="75139" y="465612"/>
                  </a:lnTo>
                  <a:lnTo>
                    <a:pt x="61190" y="421417"/>
                  </a:lnTo>
                  <a:lnTo>
                    <a:pt x="48607" y="376633"/>
                  </a:lnTo>
                  <a:lnTo>
                    <a:pt x="37413" y="331282"/>
                  </a:lnTo>
                  <a:lnTo>
                    <a:pt x="27633" y="285389"/>
                  </a:lnTo>
                  <a:lnTo>
                    <a:pt x="19290" y="238978"/>
                  </a:lnTo>
                  <a:lnTo>
                    <a:pt x="12410" y="192073"/>
                  </a:lnTo>
                  <a:lnTo>
                    <a:pt x="7017" y="144699"/>
                  </a:lnTo>
                  <a:lnTo>
                    <a:pt x="3135" y="96879"/>
                  </a:lnTo>
                  <a:lnTo>
                    <a:pt x="787" y="48638"/>
                  </a:lnTo>
                  <a:lnTo>
                    <a:pt x="0" y="0"/>
                  </a:lnTo>
                  <a:lnTo>
                    <a:pt x="1473707" y="0"/>
                  </a:lnTo>
                  <a:lnTo>
                    <a:pt x="1473707" y="147218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9872" y="4530851"/>
              <a:ext cx="464820" cy="19354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503469" y="6532877"/>
            <a:ext cx="19570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">
                <a:latin typeface="Times New Roman"/>
                <a:cs typeface="Times New Roman"/>
              </a:rPr>
              <a:t>(</a:t>
            </a:r>
            <a:r>
              <a:rPr dirty="0" sz="850" spc="5">
                <a:latin typeface="Calibri"/>
                <a:cs typeface="Calibri"/>
              </a:rPr>
              <a:t>Juvonen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 </a:t>
            </a:r>
            <a:r>
              <a:rPr dirty="0" sz="850" spc="10">
                <a:latin typeface="Calibri"/>
                <a:cs typeface="Calibri"/>
              </a:rPr>
              <a:t>Graham,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2014;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Olweus,</a:t>
            </a:r>
            <a:r>
              <a:rPr dirty="0" sz="850" spc="-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1993</a:t>
            </a:r>
            <a:r>
              <a:rPr dirty="0" sz="1050" spc="5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5757" y="986969"/>
            <a:ext cx="323532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5">
                <a:solidFill>
                  <a:srgbClr val="000000"/>
                </a:solidFill>
              </a:rPr>
              <a:t>Fiziksel</a:t>
            </a:r>
            <a:r>
              <a:rPr dirty="0" sz="3850" spc="-55">
                <a:solidFill>
                  <a:srgbClr val="000000"/>
                </a:solidFill>
              </a:rPr>
              <a:t> </a:t>
            </a:r>
            <a:r>
              <a:rPr dirty="0" sz="3850" spc="-10">
                <a:solidFill>
                  <a:srgbClr val="000000"/>
                </a:solidFill>
              </a:rPr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276871" y="1720057"/>
            <a:ext cx="8471535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900" spc="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19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5" b="1">
                <a:solidFill>
                  <a:srgbClr val="FF0000"/>
                </a:solidFill>
                <a:latin typeface="Calibri"/>
                <a:cs typeface="Calibri"/>
              </a:rPr>
              <a:t>zorbalık: </a:t>
            </a:r>
            <a:r>
              <a:rPr dirty="0" sz="1900" spc="5">
                <a:latin typeface="Calibri"/>
                <a:cs typeface="Calibri"/>
              </a:rPr>
              <a:t>Öğrenciye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yönelik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olarak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yapılan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fiziksel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15">
                <a:latin typeface="Calibri"/>
                <a:cs typeface="Calibri"/>
              </a:rPr>
              <a:t>güç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içeren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davranışlardır.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702" y="2368090"/>
            <a:ext cx="2387600" cy="22840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35">
                <a:latin typeface="Calibri"/>
                <a:cs typeface="Calibri"/>
              </a:rPr>
              <a:t>Tekme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atmak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40">
                <a:latin typeface="Calibri"/>
                <a:cs typeface="Calibri"/>
              </a:rPr>
              <a:t>Tokat </a:t>
            </a:r>
            <a:r>
              <a:rPr dirty="0" sz="1750" spc="-5">
                <a:latin typeface="Calibri"/>
                <a:cs typeface="Calibri"/>
              </a:rPr>
              <a:t>atmak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Çelme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takmak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Vurmak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İtmek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5">
                <a:latin typeface="Calibri"/>
                <a:cs typeface="Calibri"/>
              </a:rPr>
              <a:t>Tükürmek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Saçını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çekmek,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kesmek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6829" y="5323794"/>
            <a:ext cx="8639175" cy="103441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800" spc="5">
                <a:latin typeface="Calibri"/>
                <a:cs typeface="Calibri"/>
              </a:rPr>
              <a:t>Fiziksel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zorbalık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okullarda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1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15" b="1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dirty="0" sz="1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dirty="0" sz="18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zorbalık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türüdür.</a:t>
            </a:r>
            <a:endParaRPr sz="18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800" spc="5">
                <a:latin typeface="Calibri"/>
                <a:cs typeface="Calibri"/>
              </a:rPr>
              <a:t>Diğer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zorbalık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türlerine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kıyasla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öğretmenler/öğrenciler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tarafından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dirty="0" sz="1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edilir.</a:t>
            </a:r>
            <a:endParaRPr sz="180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800" spc="5">
                <a:latin typeface="Calibri"/>
                <a:cs typeface="Calibri"/>
              </a:rPr>
              <a:t>Araştırmalar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öğretmenlerin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fiziksel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zorbalığı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diğer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zorbalık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türlerine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kıyasla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daha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10">
                <a:latin typeface="Calibri"/>
                <a:cs typeface="Calibri"/>
              </a:rPr>
              <a:t>çok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060" y="6334744"/>
            <a:ext cx="4643120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önemsediğini</a:t>
            </a:r>
            <a:r>
              <a:rPr dirty="0" sz="180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1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ciddiye</a:t>
            </a:r>
            <a:r>
              <a:rPr dirty="0" sz="18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aldığını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göstermektedir.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2289" y="6456800"/>
            <a:ext cx="288290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5">
                <a:latin typeface="Calibri"/>
                <a:cs typeface="Calibri"/>
              </a:rPr>
              <a:t>(Beale,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2001;</a:t>
            </a:r>
            <a:r>
              <a:rPr dirty="0" sz="850" spc="2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Dinner,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2015;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Smith,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2016;</a:t>
            </a:r>
            <a:r>
              <a:rPr dirty="0" sz="850" spc="20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Vlachou</a:t>
            </a:r>
            <a:r>
              <a:rPr dirty="0" sz="85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2011)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9344" y="2262923"/>
            <a:ext cx="4111625" cy="25527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Eşyalarına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zarar</a:t>
            </a:r>
            <a:r>
              <a:rPr dirty="0" sz="1750" spc="-5">
                <a:latin typeface="Calibri"/>
                <a:cs typeface="Calibri"/>
              </a:rPr>
              <a:t> vermek,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eşyalarını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çalmak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Haraç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almak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Sınıfa/tuvalete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kilitlemek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20">
                <a:latin typeface="Calibri"/>
                <a:cs typeface="Calibri"/>
              </a:rPr>
              <a:t>Tuvaletin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kapısını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izinsiz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açmak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Uygunsuz</a:t>
            </a:r>
            <a:r>
              <a:rPr dirty="0" sz="1750" spc="-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el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hareketleri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yapmak</a:t>
            </a:r>
            <a:endParaRPr sz="1750">
              <a:latin typeface="Calibri"/>
              <a:cs typeface="Calibri"/>
            </a:endParaRPr>
          </a:p>
          <a:p>
            <a:pPr marL="312420" marR="581025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Kızların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eteklerini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açmak,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erkeklerin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pantolonlarını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indirmek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Okul </a:t>
            </a:r>
            <a:r>
              <a:rPr dirty="0" sz="1750">
                <a:latin typeface="Calibri"/>
                <a:cs typeface="Calibri"/>
              </a:rPr>
              <a:t>çıkışında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darp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2216" y="2731008"/>
            <a:ext cx="3322319" cy="2026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1345" y="986969"/>
            <a:ext cx="2827655" cy="61468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850" spc="-20">
                <a:solidFill>
                  <a:srgbClr val="000000"/>
                </a:solidFill>
              </a:rPr>
              <a:t>Sözel</a:t>
            </a:r>
            <a:r>
              <a:rPr dirty="0" sz="3850" spc="-80">
                <a:solidFill>
                  <a:srgbClr val="000000"/>
                </a:solidFill>
              </a:rPr>
              <a:t> </a:t>
            </a:r>
            <a:r>
              <a:rPr dirty="0" sz="3850" spc="-5">
                <a:solidFill>
                  <a:srgbClr val="000000"/>
                </a:solidFill>
              </a:rPr>
              <a:t>Zorbalık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319534" y="2012649"/>
            <a:ext cx="8816975" cy="53340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13360" marR="5080" indent="-201295">
              <a:lnSpc>
                <a:spcPts val="1900"/>
              </a:lnSpc>
              <a:spcBef>
                <a:spcPts val="33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175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17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Öğrenciye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ailesine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yönelik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olarak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yapılan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olumsuz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yargılar,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atıflar </a:t>
            </a:r>
            <a:r>
              <a:rPr dirty="0" sz="1750" spc="-15">
                <a:latin typeface="Calibri"/>
                <a:cs typeface="Calibri"/>
              </a:rPr>
              <a:t>veya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sözel </a:t>
            </a:r>
            <a:r>
              <a:rPr dirty="0" sz="1750" spc="-38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davranışlardır.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850" y="2870896"/>
            <a:ext cx="4189729" cy="152971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İsim/lakap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takmak</a:t>
            </a:r>
            <a:r>
              <a:rPr dirty="0" sz="1750" spc="1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(dombili,</a:t>
            </a:r>
            <a:r>
              <a:rPr dirty="0" sz="1750" spc="-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ezik,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mankafa)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Hakaret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etmek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Küfürlü</a:t>
            </a:r>
            <a:r>
              <a:rPr dirty="0" sz="1750" spc="-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konuşmak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Alay </a:t>
            </a:r>
            <a:r>
              <a:rPr dirty="0" sz="1750" spc="-5">
                <a:latin typeface="Calibri"/>
                <a:cs typeface="Calibri"/>
              </a:rPr>
              <a:t>etmek,</a:t>
            </a:r>
            <a:r>
              <a:rPr dirty="0" sz="1750" spc="2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dalga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geçmek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900" spc="5">
                <a:latin typeface="Calibri"/>
                <a:cs typeface="Calibri"/>
              </a:rPr>
              <a:t>Küçük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düşürücü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5">
                <a:latin typeface="Calibri"/>
                <a:cs typeface="Calibri"/>
              </a:rPr>
              <a:t>sözler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söylemek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534" y="5024446"/>
            <a:ext cx="9702165" cy="15411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5">
                <a:latin typeface="Calibri"/>
                <a:cs typeface="Calibri"/>
              </a:rPr>
              <a:t>Okullarda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sıklıkla </a:t>
            </a:r>
            <a:r>
              <a:rPr dirty="0" sz="1750" spc="-20">
                <a:latin typeface="Calibri"/>
                <a:cs typeface="Calibri"/>
              </a:rPr>
              <a:t>görülmektedir.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5">
                <a:latin typeface="Calibri"/>
                <a:cs typeface="Calibri"/>
              </a:rPr>
              <a:t>Sözel</a:t>
            </a:r>
            <a:r>
              <a:rPr dirty="0" sz="1750" spc="-5">
                <a:latin typeface="Calibri"/>
                <a:cs typeface="Calibri"/>
              </a:rPr>
              <a:t> zorbalığın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öğretmenler/öğrenciler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tarafından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175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175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15" b="1">
                <a:solidFill>
                  <a:srgbClr val="FF0000"/>
                </a:solidFill>
                <a:latin typeface="Calibri"/>
                <a:cs typeface="Calibri"/>
              </a:rPr>
              <a:t>zordur</a:t>
            </a:r>
            <a:r>
              <a:rPr dirty="0" sz="1750" spc="-15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213360" indent="-201295">
              <a:lnSpc>
                <a:spcPts val="2000"/>
              </a:lnSpc>
              <a:spcBef>
                <a:spcPts val="675"/>
              </a:spcBef>
              <a:buFont typeface="Arial MT"/>
              <a:buChar char="•"/>
              <a:tabLst>
                <a:tab pos="213995" algn="l"/>
              </a:tabLst>
            </a:pPr>
            <a:r>
              <a:rPr dirty="0" sz="1750" spc="-15">
                <a:latin typeface="Calibri"/>
                <a:cs typeface="Calibri"/>
              </a:rPr>
              <a:t>İngiltere’de</a:t>
            </a:r>
            <a:r>
              <a:rPr dirty="0" sz="1750" spc="-5">
                <a:latin typeface="Calibri"/>
                <a:cs typeface="Calibri"/>
              </a:rPr>
              <a:t> ergenlerle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yapılan</a:t>
            </a:r>
            <a:r>
              <a:rPr dirty="0" sz="1750">
                <a:latin typeface="Calibri"/>
                <a:cs typeface="Calibri"/>
              </a:rPr>
              <a:t> bir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araştırmaya</a:t>
            </a:r>
            <a:r>
              <a:rPr dirty="0" sz="1750" spc="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göre</a:t>
            </a:r>
            <a:r>
              <a:rPr dirty="0" sz="1750" spc="-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en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sık</a:t>
            </a:r>
            <a:r>
              <a:rPr dirty="0" sz="1750" spc="2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görülen</a:t>
            </a:r>
            <a:r>
              <a:rPr dirty="0" sz="1750" spc="-15">
                <a:latin typeface="Calibri"/>
                <a:cs typeface="Calibri"/>
              </a:rPr>
              <a:t> sözel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zorbalık</a:t>
            </a:r>
            <a:r>
              <a:rPr dirty="0" sz="1750" spc="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davranışının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0000"/>
                </a:solidFill>
                <a:latin typeface="Calibri"/>
                <a:cs typeface="Calibri"/>
              </a:rPr>
              <a:t>lakap</a:t>
            </a:r>
            <a:r>
              <a:rPr dirty="0" sz="175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50" spc="-5" b="1">
                <a:solidFill>
                  <a:srgbClr val="FF0000"/>
                </a:solidFill>
                <a:latin typeface="Calibri"/>
                <a:cs typeface="Calibri"/>
              </a:rPr>
              <a:t>takma</a:t>
            </a:r>
            <a:endParaRPr sz="1750">
              <a:latin typeface="Calibri"/>
              <a:cs typeface="Calibri"/>
            </a:endParaRPr>
          </a:p>
          <a:p>
            <a:pPr marL="213360">
              <a:lnSpc>
                <a:spcPts val="2000"/>
              </a:lnSpc>
            </a:pPr>
            <a:r>
              <a:rPr dirty="0" sz="1750">
                <a:latin typeface="Calibri"/>
                <a:cs typeface="Calibri"/>
              </a:rPr>
              <a:t>olduğu</a:t>
            </a:r>
            <a:r>
              <a:rPr dirty="0" sz="1750" spc="-4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bulunmuştur.</a:t>
            </a:r>
            <a:endParaRPr sz="17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850" spc="5">
                <a:latin typeface="Calibri"/>
                <a:cs typeface="Calibri"/>
              </a:rPr>
              <a:t>(Pişkin</a:t>
            </a:r>
            <a:r>
              <a:rPr dirty="0" sz="850" spc="-3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2010;</a:t>
            </a:r>
            <a:r>
              <a:rPr dirty="0" sz="850" spc="3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Atik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ve Güneri,</a:t>
            </a:r>
            <a:r>
              <a:rPr dirty="0" sz="850" spc="10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2013;</a:t>
            </a:r>
            <a:r>
              <a:rPr dirty="0" sz="850" spc="30">
                <a:latin typeface="Calibri"/>
                <a:cs typeface="Calibri"/>
              </a:rPr>
              <a:t> </a:t>
            </a:r>
            <a:r>
              <a:rPr dirty="0" sz="850" spc="10">
                <a:latin typeface="Calibri"/>
                <a:cs typeface="Calibri"/>
              </a:rPr>
              <a:t>Wang </a:t>
            </a:r>
            <a:r>
              <a:rPr dirty="0" sz="850" spc="5">
                <a:latin typeface="Calibri"/>
                <a:cs typeface="Calibri"/>
              </a:rPr>
              <a:t>ve</a:t>
            </a:r>
            <a:r>
              <a:rPr dirty="0" sz="850" spc="15">
                <a:latin typeface="Calibri"/>
                <a:cs typeface="Calibri"/>
              </a:rPr>
              <a:t> </a:t>
            </a:r>
            <a:r>
              <a:rPr dirty="0" sz="850" spc="5">
                <a:latin typeface="Calibri"/>
                <a:cs typeface="Calibri"/>
              </a:rPr>
              <a:t>ark., </a:t>
            </a:r>
            <a:r>
              <a:rPr dirty="0" sz="850" spc="10">
                <a:latin typeface="Calibri"/>
                <a:cs typeface="Calibri"/>
              </a:rPr>
              <a:t>2009)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9492" y="2841997"/>
            <a:ext cx="2752090" cy="217487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Bağırmak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5">
                <a:latin typeface="Calibri"/>
                <a:cs typeface="Calibri"/>
              </a:rPr>
              <a:t>Azarlamak</a:t>
            </a:r>
            <a:endParaRPr sz="1750">
              <a:latin typeface="Calibri"/>
              <a:cs typeface="Calibri"/>
            </a:endParaRPr>
          </a:p>
          <a:p>
            <a:pPr marL="312420" indent="-30035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-10">
                <a:latin typeface="Calibri"/>
                <a:cs typeface="Calibri"/>
              </a:rPr>
              <a:t>Laf</a:t>
            </a:r>
            <a:r>
              <a:rPr dirty="0" sz="1750" spc="-25">
                <a:latin typeface="Calibri"/>
                <a:cs typeface="Calibri"/>
              </a:rPr>
              <a:t> </a:t>
            </a:r>
            <a:r>
              <a:rPr dirty="0" sz="1750" spc="5">
                <a:latin typeface="Calibri"/>
                <a:cs typeface="Calibri"/>
              </a:rPr>
              <a:t>ile</a:t>
            </a:r>
            <a:r>
              <a:rPr dirty="0" sz="1750" spc="-10">
                <a:latin typeface="Calibri"/>
                <a:cs typeface="Calibri"/>
              </a:rPr>
              <a:t> sataşmak</a:t>
            </a:r>
            <a:endParaRPr sz="1750">
              <a:latin typeface="Calibri"/>
              <a:cs typeface="Calibri"/>
            </a:endParaRPr>
          </a:p>
          <a:p>
            <a:pPr marL="312420" marR="483234" indent="-300355">
              <a:lnSpc>
                <a:spcPct val="100600"/>
              </a:lnSpc>
              <a:spcBef>
                <a:spcPts val="430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 spc="5">
                <a:latin typeface="Calibri"/>
                <a:cs typeface="Calibri"/>
              </a:rPr>
              <a:t>M</a:t>
            </a:r>
            <a:r>
              <a:rPr dirty="0" sz="1750" spc="-10">
                <a:latin typeface="Calibri"/>
                <a:cs typeface="Calibri"/>
              </a:rPr>
              <a:t>ü</a:t>
            </a:r>
            <a:r>
              <a:rPr dirty="0" sz="1750" spc="-20">
                <a:latin typeface="Calibri"/>
                <a:cs typeface="Calibri"/>
              </a:rPr>
              <a:t>s</a:t>
            </a:r>
            <a:r>
              <a:rPr dirty="0" sz="1750" spc="-30">
                <a:latin typeface="Calibri"/>
                <a:cs typeface="Calibri"/>
              </a:rPr>
              <a:t>t</a:t>
            </a:r>
            <a:r>
              <a:rPr dirty="0" sz="1750">
                <a:latin typeface="Calibri"/>
                <a:cs typeface="Calibri"/>
              </a:rPr>
              <a:t>e</a:t>
            </a:r>
            <a:r>
              <a:rPr dirty="0" sz="1750" spc="5">
                <a:latin typeface="Calibri"/>
                <a:cs typeface="Calibri"/>
              </a:rPr>
              <a:t>h</a:t>
            </a:r>
            <a:r>
              <a:rPr dirty="0" sz="1750" spc="-5">
                <a:latin typeface="Calibri"/>
                <a:cs typeface="Calibri"/>
              </a:rPr>
              <a:t>c</a:t>
            </a:r>
            <a:r>
              <a:rPr dirty="0" sz="1750">
                <a:latin typeface="Calibri"/>
                <a:cs typeface="Calibri"/>
              </a:rPr>
              <a:t>e</a:t>
            </a:r>
            <a:r>
              <a:rPr dirty="0" sz="1750" spc="5">
                <a:latin typeface="Calibri"/>
                <a:cs typeface="Calibri"/>
              </a:rPr>
              <a:t>n/</a:t>
            </a:r>
            <a:r>
              <a:rPr dirty="0" sz="1750" spc="-10">
                <a:latin typeface="Calibri"/>
                <a:cs typeface="Calibri"/>
              </a:rPr>
              <a:t>u</a:t>
            </a:r>
            <a:r>
              <a:rPr dirty="0" sz="1750" spc="-25">
                <a:latin typeface="Calibri"/>
                <a:cs typeface="Calibri"/>
              </a:rPr>
              <a:t>y</a:t>
            </a:r>
            <a:r>
              <a:rPr dirty="0" sz="1750" spc="-5">
                <a:latin typeface="Calibri"/>
                <a:cs typeface="Calibri"/>
              </a:rPr>
              <a:t>g</a:t>
            </a:r>
            <a:r>
              <a:rPr dirty="0" sz="1750" spc="5">
                <a:latin typeface="Calibri"/>
                <a:cs typeface="Calibri"/>
              </a:rPr>
              <a:t>un</a:t>
            </a:r>
            <a:r>
              <a:rPr dirty="0" sz="1750" spc="-5">
                <a:latin typeface="Calibri"/>
                <a:cs typeface="Calibri"/>
              </a:rPr>
              <a:t>s</a:t>
            </a:r>
            <a:r>
              <a:rPr dirty="0" sz="1750" spc="5">
                <a:latin typeface="Calibri"/>
                <a:cs typeface="Calibri"/>
              </a:rPr>
              <a:t>u</a:t>
            </a:r>
            <a:r>
              <a:rPr dirty="0" sz="1750">
                <a:latin typeface="Calibri"/>
                <a:cs typeface="Calibri"/>
              </a:rPr>
              <a:t>z  </a:t>
            </a:r>
            <a:r>
              <a:rPr dirty="0" sz="1750" spc="-5">
                <a:latin typeface="Calibri"/>
                <a:cs typeface="Calibri"/>
              </a:rPr>
              <a:t>fıkralar</a:t>
            </a:r>
            <a:r>
              <a:rPr dirty="0" sz="1750" spc="1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anlatmak</a:t>
            </a:r>
            <a:endParaRPr sz="1750">
              <a:latin typeface="Calibri"/>
              <a:cs typeface="Calibri"/>
            </a:endParaRPr>
          </a:p>
          <a:p>
            <a:pPr marL="312420" marR="5080" indent="-300355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312420" algn="l"/>
                <a:tab pos="313055" algn="l"/>
              </a:tabLst>
            </a:pPr>
            <a:r>
              <a:rPr dirty="0" sz="1750">
                <a:latin typeface="Calibri"/>
                <a:cs typeface="Calibri"/>
              </a:rPr>
              <a:t>Cinsel içerikli </a:t>
            </a:r>
            <a:r>
              <a:rPr dirty="0" sz="1750" spc="-10">
                <a:latin typeface="Calibri"/>
                <a:cs typeface="Calibri"/>
              </a:rPr>
              <a:t>lakap </a:t>
            </a:r>
            <a:r>
              <a:rPr dirty="0" sz="1750" spc="-5">
                <a:latin typeface="Calibri"/>
                <a:cs typeface="Calibri"/>
              </a:rPr>
              <a:t>takmak </a:t>
            </a:r>
            <a:r>
              <a:rPr dirty="0" sz="1750" spc="-385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veya </a:t>
            </a:r>
            <a:r>
              <a:rPr dirty="0" sz="1750" spc="-5">
                <a:latin typeface="Calibri"/>
                <a:cs typeface="Calibri"/>
              </a:rPr>
              <a:t>sözler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söylemek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0207" y="2564892"/>
            <a:ext cx="2613659" cy="1850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Yalcin CINAR</dc:creator>
  <dc:title>Microsoft PowerPoint - Akran ZorbalÄ±ÄﾟÄ±- Lise ÃŒÄﾟretmen Sunumu</dc:title>
  <dcterms:created xsi:type="dcterms:W3CDTF">2023-08-14T10:55:54Z</dcterms:created>
  <dcterms:modified xsi:type="dcterms:W3CDTF">2023-08-14T10:55:54Z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LastSaved">
    <vt:filetime>2023-08-14T00:00:00Z</vt:filetime>
  </property>
</Properties>
</file>